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1" r:id="rId2"/>
    <p:sldId id="257" r:id="rId3"/>
    <p:sldId id="259" r:id="rId4"/>
    <p:sldId id="292" r:id="rId5"/>
    <p:sldId id="293" r:id="rId6"/>
    <p:sldId id="294" r:id="rId7"/>
    <p:sldId id="265" r:id="rId8"/>
    <p:sldId id="295" r:id="rId9"/>
    <p:sldId id="296" r:id="rId10"/>
    <p:sldId id="297" r:id="rId11"/>
    <p:sldId id="298" r:id="rId12"/>
    <p:sldId id="299" r:id="rId13"/>
    <p:sldId id="277" r:id="rId14"/>
    <p:sldId id="300" r:id="rId15"/>
    <p:sldId id="301" r:id="rId16"/>
    <p:sldId id="302" r:id="rId17"/>
    <p:sldId id="271" r:id="rId18"/>
    <p:sldId id="303" r:id="rId19"/>
    <p:sldId id="304" r:id="rId20"/>
    <p:sldId id="305" r:id="rId21"/>
    <p:sldId id="306" r:id="rId22"/>
    <p:sldId id="283" r:id="rId23"/>
    <p:sldId id="307" r:id="rId24"/>
    <p:sldId id="308" r:id="rId25"/>
    <p:sldId id="309" r:id="rId26"/>
    <p:sldId id="310" r:id="rId27"/>
    <p:sldId id="311" r:id="rId28"/>
  </p:sldIdLst>
  <p:sldSz cx="9144000" cy="5143500" type="screen16x9"/>
  <p:notesSz cx="6858000" cy="9144000"/>
  <p:defaultTextStyle>
    <a:defPPr>
      <a:defRPr lang="zh-CN"/>
    </a:defPPr>
    <a:lvl1pPr marL="0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09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617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426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234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043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851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660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468" algn="l" defTabSz="6856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3" userDrawn="1">
          <p15:clr>
            <a:srgbClr val="A4A3A4"/>
          </p15:clr>
        </p15:guide>
        <p15:guide id="2" pos="52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A56F"/>
    <a:srgbClr val="67493A"/>
    <a:srgbClr val="B28A35"/>
    <a:srgbClr val="E4C874"/>
    <a:srgbClr val="F7F7F7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338" autoAdjust="0"/>
  </p:normalViewPr>
  <p:slideViewPr>
    <p:cSldViewPr showGuides="1">
      <p:cViewPr>
        <p:scale>
          <a:sx n="66" d="100"/>
          <a:sy n="66" d="100"/>
        </p:scale>
        <p:origin x="1446" y="1350"/>
      </p:cViewPr>
      <p:guideLst>
        <p:guide orient="horz" pos="2063"/>
        <p:guide pos="52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052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09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617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426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234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043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851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660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468" algn="l" defTabSz="68561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76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317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260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349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54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090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899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377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39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995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331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465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760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486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625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856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523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039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63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11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727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210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EACC-3148-4639-B8F8-DA7D85113A1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2067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ACECF-13A4-49C3-B819-E09F9EC134D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349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ACECF-13A4-49C3-B819-E09F9EC134D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778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191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05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09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7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411788" cy="3394472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9" y="1200151"/>
            <a:ext cx="5411787" cy="3394472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8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29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4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6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09" indent="0">
              <a:buNone/>
              <a:defRPr sz="900"/>
            </a:lvl2pPr>
            <a:lvl3pPr marL="685617" indent="0">
              <a:buNone/>
              <a:defRPr sz="750"/>
            </a:lvl3pPr>
            <a:lvl4pPr marL="1028426" indent="0">
              <a:buNone/>
              <a:defRPr sz="675"/>
            </a:lvl4pPr>
            <a:lvl5pPr marL="1371234" indent="0">
              <a:buNone/>
              <a:defRPr sz="675"/>
            </a:lvl5pPr>
            <a:lvl6pPr marL="1714043" indent="0">
              <a:buNone/>
              <a:defRPr sz="675"/>
            </a:lvl6pPr>
            <a:lvl7pPr marL="2056851" indent="0">
              <a:buNone/>
              <a:defRPr sz="675"/>
            </a:lvl7pPr>
            <a:lvl8pPr marL="2399660" indent="0">
              <a:buNone/>
              <a:defRPr sz="675"/>
            </a:lvl8pPr>
            <a:lvl9pPr marL="2742468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399"/>
            </a:lvl1pPr>
            <a:lvl2pPr marL="342809" indent="0">
              <a:buNone/>
              <a:defRPr sz="2099"/>
            </a:lvl2pPr>
            <a:lvl3pPr marL="685617" indent="0">
              <a:buNone/>
              <a:defRPr sz="1800"/>
            </a:lvl3pPr>
            <a:lvl4pPr marL="1028426" indent="0">
              <a:buNone/>
              <a:defRPr sz="1500"/>
            </a:lvl4pPr>
            <a:lvl5pPr marL="1371234" indent="0">
              <a:buNone/>
              <a:defRPr sz="1500"/>
            </a:lvl5pPr>
            <a:lvl6pPr marL="1714043" indent="0">
              <a:buNone/>
              <a:defRPr sz="1500"/>
            </a:lvl6pPr>
            <a:lvl7pPr marL="2056851" indent="0">
              <a:buNone/>
              <a:defRPr sz="1500"/>
            </a:lvl7pPr>
            <a:lvl8pPr marL="2399660" indent="0">
              <a:buNone/>
              <a:defRPr sz="1500"/>
            </a:lvl8pPr>
            <a:lvl9pPr marL="2742468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09" indent="0">
              <a:buNone/>
              <a:defRPr sz="900"/>
            </a:lvl2pPr>
            <a:lvl3pPr marL="685617" indent="0">
              <a:buNone/>
              <a:defRPr sz="750"/>
            </a:lvl3pPr>
            <a:lvl4pPr marL="1028426" indent="0">
              <a:buNone/>
              <a:defRPr sz="675"/>
            </a:lvl4pPr>
            <a:lvl5pPr marL="1371234" indent="0">
              <a:buNone/>
              <a:defRPr sz="675"/>
            </a:lvl5pPr>
            <a:lvl6pPr marL="1714043" indent="0">
              <a:buNone/>
              <a:defRPr sz="675"/>
            </a:lvl6pPr>
            <a:lvl7pPr marL="2056851" indent="0">
              <a:buNone/>
              <a:defRPr sz="675"/>
            </a:lvl7pPr>
            <a:lvl8pPr marL="2399660" indent="0">
              <a:buNone/>
              <a:defRPr sz="675"/>
            </a:lvl8pPr>
            <a:lvl9pPr marL="2742468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53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88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2375" y="205980"/>
            <a:ext cx="27432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205980"/>
            <a:ext cx="8080375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chemeClr val="bg1">
                <a:lumMod val="8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A9CF0-91C9-42F9-83C2-B72FF9A18BA5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61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ctr" defTabSz="685617" rtl="0" eaLnBrk="1" latinLnBrk="0" hangingPunct="1"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06" indent="-257106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557064" indent="-214255" algn="l" defTabSz="6856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35" y="0"/>
            <a:ext cx="9133160" cy="521030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6" name="矩形 75"/>
          <p:cNvSpPr/>
          <p:nvPr/>
        </p:nvSpPr>
        <p:spPr>
          <a:xfrm>
            <a:off x="8081476" y="250096"/>
            <a:ext cx="917863" cy="215968"/>
          </a:xfrm>
          <a:prstGeom prst="rect">
            <a:avLst/>
          </a:prstGeom>
          <a:noFill/>
          <a:ln w="6350">
            <a:solidFill>
              <a:srgbClr val="B28A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7" name="标题 4"/>
          <p:cNvSpPr txBox="1">
            <a:spLocks/>
          </p:cNvSpPr>
          <p:nvPr/>
        </p:nvSpPr>
        <p:spPr>
          <a:xfrm>
            <a:off x="8081476" y="250096"/>
            <a:ext cx="917863" cy="215968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05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您的</a:t>
            </a:r>
            <a:r>
              <a:rPr lang="en-US" altLang="zh-CN" sz="105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LOGO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0" y="4011909"/>
            <a:ext cx="9144000" cy="1174784"/>
          </a:xfrm>
          <a:prstGeom prst="roundRect">
            <a:avLst/>
          </a:prstGeom>
          <a:solidFill>
            <a:srgbClr val="DCA56F">
              <a:alpha val="66000"/>
            </a:srgb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>
                  <a:lumMod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5735" y="411096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accent3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室内装饰动态</a:t>
            </a:r>
            <a:r>
              <a:rPr lang="en-US" altLang="zh-CN" sz="3600" dirty="0">
                <a:solidFill>
                  <a:schemeClr val="accent3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PPT</a:t>
            </a:r>
            <a:r>
              <a:rPr lang="zh-CN" altLang="en-US" sz="3600" dirty="0">
                <a:solidFill>
                  <a:schemeClr val="accent3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模板</a:t>
            </a:r>
          </a:p>
        </p:txBody>
      </p:sp>
      <p:sp>
        <p:nvSpPr>
          <p:cNvPr id="95" name="矩形 4"/>
          <p:cNvSpPr>
            <a:spLocks noChangeArrowheads="1"/>
          </p:cNvSpPr>
          <p:nvPr/>
        </p:nvSpPr>
        <p:spPr bwMode="auto">
          <a:xfrm>
            <a:off x="2649940" y="4678863"/>
            <a:ext cx="38441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[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工作总结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]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  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[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新年计划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]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  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[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工作汇报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微软雅黑" pitchFamily="34" charset="-122"/>
              </a:rPr>
              <a:t>]</a:t>
            </a:r>
            <a:endParaRPr lang="zh-CN" altLang="en-US" sz="1600" b="1" dirty="0">
              <a:solidFill>
                <a:schemeClr val="bg2">
                  <a:lumMod val="1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微软雅黑" pitchFamily="34" charset="-122"/>
            </a:endParaRPr>
          </a:p>
        </p:txBody>
      </p:sp>
      <p:pic>
        <p:nvPicPr>
          <p:cNvPr id="2" name="轻松愉快的公路音乐">
            <a:hlinkClick r:id="" action="ppaction://media"/>
            <a:extLst>
              <a:ext uri="{FF2B5EF4-FFF2-40B4-BE49-F238E27FC236}">
                <a16:creationId xmlns:a16="http://schemas.microsoft.com/office/drawing/2014/main" id="{239C9939-12B2-4D2A-8CF7-4F4491533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124744" y="-812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6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6" grpId="0" animBg="1"/>
      <p:bldP spid="77" grpId="0"/>
      <p:bldP spid="8" grpId="0" animBg="1"/>
      <p:bldP spid="6" grpId="0"/>
      <p:bldP spid="9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</p:spPr>
      </p:pic>
      <p:sp>
        <p:nvSpPr>
          <p:cNvPr id="41" name="椭圆 40"/>
          <p:cNvSpPr/>
          <p:nvPr/>
        </p:nvSpPr>
        <p:spPr>
          <a:xfrm>
            <a:off x="1251496" y="1581027"/>
            <a:ext cx="1862722" cy="18627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766455" y="1843025"/>
            <a:ext cx="832541" cy="804042"/>
            <a:chOff x="5512720" y="2152017"/>
            <a:chExt cx="583915" cy="496874"/>
          </a:xfrm>
          <a:solidFill>
            <a:schemeClr val="bg1"/>
          </a:solidFill>
        </p:grpSpPr>
        <p:sp>
          <p:nvSpPr>
            <p:cNvPr id="43" name="Freeform 159"/>
            <p:cNvSpPr>
              <a:spLocks/>
            </p:cNvSpPr>
            <p:nvPr/>
          </p:nvSpPr>
          <p:spPr bwMode="auto">
            <a:xfrm>
              <a:off x="5574376" y="2246314"/>
              <a:ext cx="460603" cy="402577"/>
            </a:xfrm>
            <a:custGeom>
              <a:avLst/>
              <a:gdLst>
                <a:gd name="T0" fmla="*/ 29 w 54"/>
                <a:gd name="T1" fmla="*/ 1 h 47"/>
                <a:gd name="T2" fmla="*/ 24 w 54"/>
                <a:gd name="T3" fmla="*/ 1 h 47"/>
                <a:gd name="T4" fmla="*/ 2 w 54"/>
                <a:gd name="T5" fmla="*/ 15 h 47"/>
                <a:gd name="T6" fmla="*/ 0 w 54"/>
                <a:gd name="T7" fmla="*/ 20 h 47"/>
                <a:gd name="T8" fmla="*/ 0 w 54"/>
                <a:gd name="T9" fmla="*/ 44 h 47"/>
                <a:gd name="T10" fmla="*/ 3 w 54"/>
                <a:gd name="T11" fmla="*/ 47 h 47"/>
                <a:gd name="T12" fmla="*/ 13 w 54"/>
                <a:gd name="T13" fmla="*/ 47 h 47"/>
                <a:gd name="T14" fmla="*/ 16 w 54"/>
                <a:gd name="T15" fmla="*/ 44 h 47"/>
                <a:gd name="T16" fmla="*/ 16 w 54"/>
                <a:gd name="T17" fmla="*/ 27 h 47"/>
                <a:gd name="T18" fmla="*/ 19 w 54"/>
                <a:gd name="T19" fmla="*/ 24 h 47"/>
                <a:gd name="T20" fmla="*/ 35 w 54"/>
                <a:gd name="T21" fmla="*/ 24 h 47"/>
                <a:gd name="T22" fmla="*/ 38 w 54"/>
                <a:gd name="T23" fmla="*/ 27 h 47"/>
                <a:gd name="T24" fmla="*/ 38 w 54"/>
                <a:gd name="T25" fmla="*/ 44 h 47"/>
                <a:gd name="T26" fmla="*/ 41 w 54"/>
                <a:gd name="T27" fmla="*/ 47 h 47"/>
                <a:gd name="T28" fmla="*/ 51 w 54"/>
                <a:gd name="T29" fmla="*/ 47 h 47"/>
                <a:gd name="T30" fmla="*/ 54 w 54"/>
                <a:gd name="T31" fmla="*/ 44 h 47"/>
                <a:gd name="T32" fmla="*/ 54 w 54"/>
                <a:gd name="T33" fmla="*/ 20 h 47"/>
                <a:gd name="T34" fmla="*/ 52 w 54"/>
                <a:gd name="T35" fmla="*/ 16 h 47"/>
                <a:gd name="T36" fmla="*/ 29 w 54"/>
                <a:gd name="T3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47">
                  <a:moveTo>
                    <a:pt x="29" y="1"/>
                  </a:moveTo>
                  <a:cubicBezTo>
                    <a:pt x="28" y="0"/>
                    <a:pt x="25" y="0"/>
                    <a:pt x="24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1" y="47"/>
                    <a:pt x="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6" y="46"/>
                    <a:pt x="16" y="44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7" y="24"/>
                    <a:pt x="1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7" y="24"/>
                    <a:pt x="38" y="26"/>
                    <a:pt x="38" y="27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4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7"/>
                    <a:pt x="54" y="46"/>
                    <a:pt x="54" y="4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3" y="17"/>
                    <a:pt x="52" y="16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66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4" name="Freeform 160"/>
            <p:cNvSpPr>
              <a:spLocks/>
            </p:cNvSpPr>
            <p:nvPr/>
          </p:nvSpPr>
          <p:spPr bwMode="auto">
            <a:xfrm>
              <a:off x="5512720" y="2152017"/>
              <a:ext cx="583915" cy="224863"/>
            </a:xfrm>
            <a:custGeom>
              <a:avLst/>
              <a:gdLst>
                <a:gd name="T0" fmla="*/ 64 w 68"/>
                <a:gd name="T1" fmla="*/ 20 h 26"/>
                <a:gd name="T2" fmla="*/ 61 w 68"/>
                <a:gd name="T3" fmla="*/ 15 h 26"/>
                <a:gd name="T4" fmla="*/ 61 w 68"/>
                <a:gd name="T5" fmla="*/ 10 h 26"/>
                <a:gd name="T6" fmla="*/ 58 w 68"/>
                <a:gd name="T7" fmla="*/ 7 h 26"/>
                <a:gd name="T8" fmla="*/ 57 w 68"/>
                <a:gd name="T9" fmla="*/ 7 h 26"/>
                <a:gd name="T10" fmla="*/ 54 w 68"/>
                <a:gd name="T11" fmla="*/ 10 h 26"/>
                <a:gd name="T12" fmla="*/ 54 w 68"/>
                <a:gd name="T13" fmla="*/ 10 h 26"/>
                <a:gd name="T14" fmla="*/ 52 w 68"/>
                <a:gd name="T15" fmla="*/ 12 h 26"/>
                <a:gd name="T16" fmla="*/ 36 w 68"/>
                <a:gd name="T17" fmla="*/ 1 h 26"/>
                <a:gd name="T18" fmla="*/ 33 w 68"/>
                <a:gd name="T19" fmla="*/ 0 h 26"/>
                <a:gd name="T20" fmla="*/ 30 w 68"/>
                <a:gd name="T21" fmla="*/ 1 h 26"/>
                <a:gd name="T22" fmla="*/ 2 w 68"/>
                <a:gd name="T23" fmla="*/ 20 h 26"/>
                <a:gd name="T24" fmla="*/ 1 w 68"/>
                <a:gd name="T25" fmla="*/ 24 h 26"/>
                <a:gd name="T26" fmla="*/ 5 w 68"/>
                <a:gd name="T27" fmla="*/ 24 h 26"/>
                <a:gd name="T28" fmla="*/ 31 w 68"/>
                <a:gd name="T29" fmla="*/ 7 h 26"/>
                <a:gd name="T30" fmla="*/ 36 w 68"/>
                <a:gd name="T31" fmla="*/ 7 h 26"/>
                <a:gd name="T32" fmla="*/ 63 w 68"/>
                <a:gd name="T33" fmla="*/ 25 h 26"/>
                <a:gd name="T34" fmla="*/ 67 w 68"/>
                <a:gd name="T35" fmla="*/ 25 h 26"/>
                <a:gd name="T36" fmla="*/ 66 w 68"/>
                <a:gd name="T37" fmla="*/ 21 h 26"/>
                <a:gd name="T38" fmla="*/ 64 w 68"/>
                <a:gd name="T3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26">
                  <a:moveTo>
                    <a:pt x="64" y="20"/>
                  </a:moveTo>
                  <a:cubicBezTo>
                    <a:pt x="62" y="19"/>
                    <a:pt x="61" y="17"/>
                    <a:pt x="61" y="15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8"/>
                    <a:pt x="60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2"/>
                    <a:pt x="53" y="13"/>
                    <a:pt x="52" y="1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0"/>
                    <a:pt x="33" y="0"/>
                  </a:cubicBezTo>
                  <a:cubicBezTo>
                    <a:pt x="33" y="0"/>
                    <a:pt x="32" y="1"/>
                    <a:pt x="30" y="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2" y="25"/>
                    <a:pt x="3" y="25"/>
                    <a:pt x="5" y="2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4" y="6"/>
                    <a:pt x="36" y="7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4" y="26"/>
                    <a:pt x="66" y="26"/>
                    <a:pt x="67" y="25"/>
                  </a:cubicBezTo>
                  <a:cubicBezTo>
                    <a:pt x="68" y="24"/>
                    <a:pt x="67" y="22"/>
                    <a:pt x="66" y="21"/>
                  </a:cubicBezTo>
                  <a:lnTo>
                    <a:pt x="6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66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45" name="标题 4"/>
          <p:cNvSpPr txBox="1">
            <a:spLocks/>
          </p:cNvSpPr>
          <p:nvPr/>
        </p:nvSpPr>
        <p:spPr>
          <a:xfrm>
            <a:off x="1747240" y="2701737"/>
            <a:ext cx="1016030" cy="629573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目   录</a:t>
            </a:r>
            <a:endParaRPr lang="en-US" altLang="zh-CN" sz="2099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r>
              <a:rPr lang="en-US" altLang="zh-CN" sz="105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CONTENTS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359480" y="1689273"/>
            <a:ext cx="1646492" cy="1646492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3654137" y="1084252"/>
            <a:ext cx="3131532" cy="36042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>
                  <a:lumMod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276194" y="898000"/>
            <a:ext cx="636423" cy="636423"/>
          </a:xfrm>
          <a:prstGeom prst="ellipse">
            <a:avLst/>
          </a:prstGeom>
          <a:gradFill>
            <a:gsLst>
              <a:gs pos="0">
                <a:srgbClr val="B28A35"/>
              </a:gs>
              <a:gs pos="100000">
                <a:srgbClr val="E4C874"/>
              </a:gs>
            </a:gsLst>
            <a:lin ang="2700000" scaled="0"/>
          </a:gra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9" name="标题 4"/>
          <p:cNvSpPr txBox="1">
            <a:spLocks/>
          </p:cNvSpPr>
          <p:nvPr/>
        </p:nvSpPr>
        <p:spPr>
          <a:xfrm>
            <a:off x="3384177" y="1180774"/>
            <a:ext cx="431936" cy="37325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</a:t>
            </a:r>
            <a:endParaRPr lang="zh-CN" altLang="en-US" sz="12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endParaRPr lang="en-US" altLang="zh-CN" sz="15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0" name="标题 4"/>
          <p:cNvSpPr txBox="1">
            <a:spLocks/>
          </p:cNvSpPr>
          <p:nvPr/>
        </p:nvSpPr>
        <p:spPr>
          <a:xfrm>
            <a:off x="3945547" y="1179402"/>
            <a:ext cx="269959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zh-CN" altLang="en-US" sz="787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9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1" name="右箭头 50"/>
          <p:cNvSpPr/>
          <p:nvPr/>
        </p:nvSpPr>
        <p:spPr>
          <a:xfrm>
            <a:off x="6191758" y="1184088"/>
            <a:ext cx="215968" cy="141755"/>
          </a:xfrm>
          <a:prstGeom prst="rightArrow">
            <a:avLst/>
          </a:prstGeom>
          <a:solidFill>
            <a:srgbClr val="E4C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4032081" y="1686292"/>
            <a:ext cx="3131532" cy="36042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3654137" y="1500039"/>
            <a:ext cx="636423" cy="636423"/>
          </a:xfrm>
          <a:prstGeom prst="ellipse">
            <a:avLst/>
          </a:prstGeom>
          <a:gradFill>
            <a:gsLst>
              <a:gs pos="0">
                <a:srgbClr val="B28A35"/>
              </a:gs>
              <a:gs pos="100000">
                <a:srgbClr val="E4C874"/>
              </a:gs>
            </a:gsLst>
            <a:lin ang="2700000" scaled="0"/>
          </a:gra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1" name="标题 4"/>
          <p:cNvSpPr txBox="1">
            <a:spLocks/>
          </p:cNvSpPr>
          <p:nvPr/>
        </p:nvSpPr>
        <p:spPr>
          <a:xfrm>
            <a:off x="3762121" y="1782813"/>
            <a:ext cx="431936" cy="37325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</a:t>
            </a:r>
            <a:endParaRPr lang="zh-CN" altLang="en-US" sz="12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endParaRPr lang="en-US" altLang="zh-CN" sz="15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2" name="标题 4"/>
          <p:cNvSpPr txBox="1">
            <a:spLocks/>
          </p:cNvSpPr>
          <p:nvPr/>
        </p:nvSpPr>
        <p:spPr>
          <a:xfrm>
            <a:off x="4325164" y="1769961"/>
            <a:ext cx="269959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en-US" altLang="zh-CN" sz="18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9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3" name="右箭头 112"/>
          <p:cNvSpPr/>
          <p:nvPr/>
        </p:nvSpPr>
        <p:spPr>
          <a:xfrm>
            <a:off x="6569702" y="1786127"/>
            <a:ext cx="215968" cy="141755"/>
          </a:xfrm>
          <a:prstGeom prst="rightArrow">
            <a:avLst/>
          </a:prstGeom>
          <a:solidFill>
            <a:srgbClr val="E4C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4" name="圆角矩形 113"/>
          <p:cNvSpPr/>
          <p:nvPr/>
        </p:nvSpPr>
        <p:spPr>
          <a:xfrm>
            <a:off x="4194057" y="2380059"/>
            <a:ext cx="3131532" cy="36042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3816113" y="2193807"/>
            <a:ext cx="636423" cy="636423"/>
          </a:xfrm>
          <a:prstGeom prst="ellipse">
            <a:avLst/>
          </a:prstGeom>
          <a:gradFill>
            <a:gsLst>
              <a:gs pos="0">
                <a:srgbClr val="B28A35"/>
              </a:gs>
              <a:gs pos="100000">
                <a:srgbClr val="E4C874"/>
              </a:gs>
            </a:gsLst>
            <a:lin ang="2700000" scaled="0"/>
          </a:gra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6" name="标题 4"/>
          <p:cNvSpPr txBox="1">
            <a:spLocks/>
          </p:cNvSpPr>
          <p:nvPr/>
        </p:nvSpPr>
        <p:spPr>
          <a:xfrm>
            <a:off x="3924096" y="2476580"/>
            <a:ext cx="431936" cy="37325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3</a:t>
            </a:r>
            <a:endParaRPr lang="zh-CN" altLang="en-US" sz="12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endParaRPr lang="en-US" altLang="zh-CN" sz="15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7" name="标题 4"/>
          <p:cNvSpPr txBox="1">
            <a:spLocks/>
          </p:cNvSpPr>
          <p:nvPr/>
        </p:nvSpPr>
        <p:spPr>
          <a:xfrm>
            <a:off x="4487140" y="2463728"/>
            <a:ext cx="269959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zh-CN" altLang="en-US" sz="787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9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8" name="右箭头 117"/>
          <p:cNvSpPr/>
          <p:nvPr/>
        </p:nvSpPr>
        <p:spPr>
          <a:xfrm>
            <a:off x="6731677" y="2479894"/>
            <a:ext cx="215968" cy="141755"/>
          </a:xfrm>
          <a:prstGeom prst="rightArrow">
            <a:avLst/>
          </a:prstGeom>
          <a:solidFill>
            <a:srgbClr val="E4C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9" name="圆角矩形 118"/>
          <p:cNvSpPr/>
          <p:nvPr/>
        </p:nvSpPr>
        <p:spPr>
          <a:xfrm>
            <a:off x="4086073" y="3081954"/>
            <a:ext cx="3131532" cy="36042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3708129" y="2895702"/>
            <a:ext cx="636423" cy="636423"/>
          </a:xfrm>
          <a:prstGeom prst="ellipse">
            <a:avLst/>
          </a:prstGeom>
          <a:gradFill>
            <a:gsLst>
              <a:gs pos="0">
                <a:srgbClr val="B28A35"/>
              </a:gs>
              <a:gs pos="100000">
                <a:srgbClr val="E4C874"/>
              </a:gs>
            </a:gsLst>
            <a:lin ang="2700000" scaled="0"/>
          </a:gra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1" name="标题 4"/>
          <p:cNvSpPr txBox="1">
            <a:spLocks/>
          </p:cNvSpPr>
          <p:nvPr/>
        </p:nvSpPr>
        <p:spPr>
          <a:xfrm>
            <a:off x="3816113" y="3178476"/>
            <a:ext cx="431936" cy="37325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4</a:t>
            </a:r>
            <a:endParaRPr lang="zh-CN" altLang="en-US" sz="12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endParaRPr lang="en-US" altLang="zh-CN" sz="15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2" name="标题 4"/>
          <p:cNvSpPr txBox="1">
            <a:spLocks/>
          </p:cNvSpPr>
          <p:nvPr/>
        </p:nvSpPr>
        <p:spPr>
          <a:xfrm>
            <a:off x="4379156" y="3165624"/>
            <a:ext cx="269959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zh-CN" altLang="en-US" sz="787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9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3" name="右箭头 122"/>
          <p:cNvSpPr/>
          <p:nvPr/>
        </p:nvSpPr>
        <p:spPr>
          <a:xfrm>
            <a:off x="6623694" y="3181790"/>
            <a:ext cx="215968" cy="141755"/>
          </a:xfrm>
          <a:prstGeom prst="rightArrow">
            <a:avLst/>
          </a:prstGeom>
          <a:solidFill>
            <a:srgbClr val="E4C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4" name="圆角矩形 123"/>
          <p:cNvSpPr/>
          <p:nvPr/>
        </p:nvSpPr>
        <p:spPr>
          <a:xfrm>
            <a:off x="3708129" y="3683993"/>
            <a:ext cx="3131532" cy="36042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>
                  <a:lumMod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3330186" y="3497741"/>
            <a:ext cx="636423" cy="636423"/>
          </a:xfrm>
          <a:prstGeom prst="ellipse">
            <a:avLst/>
          </a:prstGeom>
          <a:gradFill>
            <a:gsLst>
              <a:gs pos="0">
                <a:srgbClr val="B28A35"/>
              </a:gs>
              <a:gs pos="100000">
                <a:srgbClr val="E4C874"/>
              </a:gs>
            </a:gsLst>
            <a:lin ang="2700000" scaled="0"/>
          </a:gra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6" name="标题 4"/>
          <p:cNvSpPr txBox="1">
            <a:spLocks/>
          </p:cNvSpPr>
          <p:nvPr/>
        </p:nvSpPr>
        <p:spPr>
          <a:xfrm>
            <a:off x="3438169" y="3780515"/>
            <a:ext cx="431936" cy="37325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5</a:t>
            </a:r>
            <a:endParaRPr lang="zh-CN" altLang="en-US" sz="12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endParaRPr lang="en-US" altLang="zh-CN" sz="150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7" name="标题 4"/>
          <p:cNvSpPr txBox="1">
            <a:spLocks/>
          </p:cNvSpPr>
          <p:nvPr/>
        </p:nvSpPr>
        <p:spPr>
          <a:xfrm>
            <a:off x="4001213" y="3767663"/>
            <a:ext cx="269959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zh-CN" altLang="en-US" sz="787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90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8" name="右箭头 127"/>
          <p:cNvSpPr/>
          <p:nvPr/>
        </p:nvSpPr>
        <p:spPr>
          <a:xfrm>
            <a:off x="6245750" y="3783829"/>
            <a:ext cx="215968" cy="141755"/>
          </a:xfrm>
          <a:prstGeom prst="rightArrow">
            <a:avLst/>
          </a:prstGeom>
          <a:solidFill>
            <a:srgbClr val="E4C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366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/>
      <p:bldP spid="46" grpId="0" animBg="1"/>
      <p:bldP spid="47" grpId="0" animBg="1"/>
      <p:bldP spid="48" grpId="0" animBg="1"/>
      <p:bldP spid="49" grpId="0"/>
      <p:bldP spid="50" grpId="0"/>
      <p:bldP spid="51" grpId="0" animBg="1"/>
      <p:bldP spid="109" grpId="0" animBg="1"/>
      <p:bldP spid="110" grpId="0" animBg="1"/>
      <p:bldP spid="111" grpId="0"/>
      <p:bldP spid="112" grpId="0"/>
      <p:bldP spid="113" grpId="0" animBg="1"/>
      <p:bldP spid="114" grpId="0" animBg="1"/>
      <p:bldP spid="115" grpId="0" animBg="1"/>
      <p:bldP spid="116" grpId="0"/>
      <p:bldP spid="117" grpId="0"/>
      <p:bldP spid="118" grpId="0" animBg="1"/>
      <p:bldP spid="119" grpId="0" animBg="1"/>
      <p:bldP spid="120" grpId="0" animBg="1"/>
      <p:bldP spid="121" grpId="0"/>
      <p:bldP spid="122" grpId="0"/>
      <p:bldP spid="123" grpId="0" animBg="1"/>
      <p:bldP spid="124" grpId="0" animBg="1"/>
      <p:bldP spid="125" grpId="0" animBg="1"/>
      <p:bldP spid="126" grpId="0"/>
      <p:bldP spid="127" grpId="0"/>
      <p:bldP spid="1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矩形 2"/>
          <p:cNvSpPr/>
          <p:nvPr/>
        </p:nvSpPr>
        <p:spPr>
          <a:xfrm>
            <a:off x="0" y="1624038"/>
            <a:ext cx="9252520" cy="15237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74270" y="1437920"/>
            <a:ext cx="1587850" cy="1587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标题 4"/>
          <p:cNvSpPr txBox="1">
            <a:spLocks/>
          </p:cNvSpPr>
          <p:nvPr/>
        </p:nvSpPr>
        <p:spPr>
          <a:xfrm>
            <a:off x="2520306" y="2455478"/>
            <a:ext cx="971855" cy="60220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第一章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2578179" y="1624038"/>
            <a:ext cx="811256" cy="782587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012">
              <a:solidFill>
                <a:srgbClr val="E4C874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标题 4"/>
          <p:cNvSpPr txBox="1">
            <a:spLocks/>
          </p:cNvSpPr>
          <p:nvPr/>
        </p:nvSpPr>
        <p:spPr>
          <a:xfrm>
            <a:off x="3546154" y="1869855"/>
            <a:ext cx="332437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99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zh-CN" altLang="en-US" sz="10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3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62950" y="2332859"/>
            <a:ext cx="1077226" cy="161583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38484" y="2332859"/>
            <a:ext cx="1077226" cy="161583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062950" y="2626177"/>
            <a:ext cx="1077226" cy="161583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38484" y="2625742"/>
            <a:ext cx="1077226" cy="161583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62950" y="2895702"/>
            <a:ext cx="1077226" cy="161583"/>
            <a:chOff x="4369395" y="3284984"/>
            <a:chExt cx="1436675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00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六边形 76"/>
          <p:cNvSpPr/>
          <p:nvPr/>
        </p:nvSpPr>
        <p:spPr>
          <a:xfrm>
            <a:off x="1050682" y="3106533"/>
            <a:ext cx="1350933" cy="379339"/>
          </a:xfrm>
          <a:prstGeom prst="hexagon">
            <a:avLst/>
          </a:prstGeom>
          <a:solidFill>
            <a:srgbClr val="A957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六边形 77"/>
          <p:cNvSpPr/>
          <p:nvPr/>
        </p:nvSpPr>
        <p:spPr>
          <a:xfrm>
            <a:off x="2808794" y="3106533"/>
            <a:ext cx="1350933" cy="379339"/>
          </a:xfrm>
          <a:prstGeom prst="hexagon">
            <a:avLst/>
          </a:prstGeom>
          <a:solidFill>
            <a:srgbClr val="CC7E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六边形 78"/>
          <p:cNvSpPr/>
          <p:nvPr/>
        </p:nvSpPr>
        <p:spPr>
          <a:xfrm>
            <a:off x="4607584" y="3106533"/>
            <a:ext cx="1350933" cy="379339"/>
          </a:xfrm>
          <a:prstGeom prst="hexagon">
            <a:avLst/>
          </a:prstGeom>
          <a:solidFill>
            <a:srgbClr val="FBA8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六边形 79"/>
          <p:cNvSpPr/>
          <p:nvPr/>
        </p:nvSpPr>
        <p:spPr>
          <a:xfrm>
            <a:off x="6486743" y="3106533"/>
            <a:ext cx="1350933" cy="379339"/>
          </a:xfrm>
          <a:prstGeom prst="hexagon">
            <a:avLst/>
          </a:prstGeom>
          <a:solidFill>
            <a:srgbClr val="FFBD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54790" y="1289026"/>
            <a:ext cx="1478967" cy="147896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768972" y="1289026"/>
            <a:ext cx="1478967" cy="147896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97541" y="1289026"/>
            <a:ext cx="1478967" cy="147896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37118" y="1289026"/>
            <a:ext cx="1478967" cy="147896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等腰三角形 15"/>
          <p:cNvSpPr>
            <a:spLocks noChangeArrowheads="1"/>
          </p:cNvSpPr>
          <p:nvPr/>
        </p:nvSpPr>
        <p:spPr bwMode="auto">
          <a:xfrm flipV="1">
            <a:off x="1603539" y="2908673"/>
            <a:ext cx="215432" cy="144018"/>
          </a:xfrm>
          <a:prstGeom prst="triangle">
            <a:avLst>
              <a:gd name="adj" fmla="val 50000"/>
            </a:avLst>
          </a:prstGeom>
          <a:solidFill>
            <a:srgbClr val="A9571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1800">
              <a:latin typeface="Arial" panose="020B0604020202020204" pitchFamily="34" charset="0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6" name="等腰三角形 26"/>
          <p:cNvSpPr>
            <a:spLocks noChangeArrowheads="1"/>
          </p:cNvSpPr>
          <p:nvPr/>
        </p:nvSpPr>
        <p:spPr bwMode="auto">
          <a:xfrm flipV="1">
            <a:off x="3317377" y="2908673"/>
            <a:ext cx="215432" cy="144018"/>
          </a:xfrm>
          <a:prstGeom prst="triangle">
            <a:avLst>
              <a:gd name="adj" fmla="val 50000"/>
            </a:avLst>
          </a:prstGeom>
          <a:solidFill>
            <a:srgbClr val="CC7E3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1800">
              <a:latin typeface="Arial" panose="020B0604020202020204" pitchFamily="34" charset="0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7" name="等腰三角形 32"/>
          <p:cNvSpPr>
            <a:spLocks noChangeArrowheads="1"/>
          </p:cNvSpPr>
          <p:nvPr/>
        </p:nvSpPr>
        <p:spPr bwMode="auto">
          <a:xfrm flipV="1">
            <a:off x="5247483" y="2908673"/>
            <a:ext cx="215432" cy="144018"/>
          </a:xfrm>
          <a:prstGeom prst="triangle">
            <a:avLst>
              <a:gd name="adj" fmla="val 50000"/>
            </a:avLst>
          </a:prstGeom>
          <a:solidFill>
            <a:srgbClr val="FBA82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1800">
              <a:latin typeface="Arial" panose="020B0604020202020204" pitchFamily="34" charset="0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4" name="等腰三角形 38"/>
          <p:cNvSpPr>
            <a:spLocks noChangeArrowheads="1"/>
          </p:cNvSpPr>
          <p:nvPr/>
        </p:nvSpPr>
        <p:spPr bwMode="auto">
          <a:xfrm flipV="1">
            <a:off x="7055806" y="2908673"/>
            <a:ext cx="215432" cy="144018"/>
          </a:xfrm>
          <a:prstGeom prst="triangle">
            <a:avLst>
              <a:gd name="adj" fmla="val 50000"/>
            </a:avLst>
          </a:prstGeom>
          <a:solidFill>
            <a:srgbClr val="FFBD2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1800">
              <a:latin typeface="Arial" panose="020B0604020202020204" pitchFamily="34" charset="0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9" name="Rectangle 60"/>
          <p:cNvSpPr>
            <a:spLocks noChangeArrowheads="1"/>
          </p:cNvSpPr>
          <p:nvPr/>
        </p:nvSpPr>
        <p:spPr bwMode="auto">
          <a:xfrm>
            <a:off x="1149913" y="3158236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42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061766" y="3698044"/>
            <a:ext cx="1391383" cy="66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Rectangle 60"/>
          <p:cNvSpPr>
            <a:spLocks noChangeArrowheads="1"/>
          </p:cNvSpPr>
          <p:nvPr/>
        </p:nvSpPr>
        <p:spPr bwMode="auto">
          <a:xfrm>
            <a:off x="2866162" y="3157604"/>
            <a:ext cx="1259595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42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790388" y="3698044"/>
            <a:ext cx="1391383" cy="66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4709736" y="3157604"/>
            <a:ext cx="1259595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42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584312" y="3698044"/>
            <a:ext cx="1391383" cy="66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6588896" y="3157604"/>
            <a:ext cx="1259595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42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515578" y="3698044"/>
            <a:ext cx="1391383" cy="66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54788" y="1252335"/>
            <a:ext cx="1552348" cy="1552346"/>
            <a:chOff x="1752735" y="879940"/>
            <a:chExt cx="2070478" cy="2070476"/>
          </a:xfrm>
        </p:grpSpPr>
        <p:sp>
          <p:nvSpPr>
            <p:cNvPr id="28" name="同心圆 27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736400" y="1252335"/>
            <a:ext cx="1552348" cy="1552346"/>
            <a:chOff x="1752735" y="879940"/>
            <a:chExt cx="2070478" cy="2070476"/>
          </a:xfrm>
        </p:grpSpPr>
        <p:sp>
          <p:nvSpPr>
            <p:cNvPr id="69" name="同心圆 68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578733" y="1252335"/>
            <a:ext cx="1552348" cy="1552346"/>
            <a:chOff x="1752735" y="879940"/>
            <a:chExt cx="2070478" cy="2070476"/>
          </a:xfrm>
        </p:grpSpPr>
        <p:sp>
          <p:nvSpPr>
            <p:cNvPr id="72" name="同心圆 71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3" name="同心圆 72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421009" y="1252335"/>
            <a:ext cx="1552348" cy="1552346"/>
            <a:chOff x="1752735" y="879940"/>
            <a:chExt cx="2070478" cy="2070476"/>
          </a:xfrm>
        </p:grpSpPr>
        <p:sp>
          <p:nvSpPr>
            <p:cNvPr id="75" name="同心圆 74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6" name="同心圆 75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46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47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/>
              </a:p>
            </p:txBody>
          </p:sp>
          <p:sp>
            <p:nvSpPr>
              <p:cNvPr id="48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</p:grpSp>
      </p:grpSp>
      <p:sp>
        <p:nvSpPr>
          <p:cNvPr id="62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2E2233-6F25-4ED1-97A7-D5D4B8B06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99" y="1389952"/>
            <a:ext cx="1323636" cy="1306550"/>
          </a:xfrm>
          <a:prstGeom prst="ellipse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0FCB2B8-D10E-4FD9-B995-F72E96BC8A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562" y="1398323"/>
            <a:ext cx="1267786" cy="1260370"/>
          </a:xfrm>
          <a:prstGeom prst="ellipse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B4B8AFB-0106-492D-828D-7AD011FD2F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224" y="1407597"/>
            <a:ext cx="1227215" cy="1271811"/>
          </a:xfrm>
          <a:prstGeom prst="ellipse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9567781-2F0C-45B3-9A79-F61BBFE527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96" y="1410053"/>
            <a:ext cx="1250549" cy="12511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499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5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95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4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7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2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35" grpId="0" bldLvl="0" animBg="1" autoUpdateAnimBg="0"/>
      <p:bldP spid="36" grpId="0" bldLvl="0" animBg="1" autoUpdateAnimBg="0"/>
      <p:bldP spid="37" grpId="0" bldLvl="0" animBg="1" autoUpdateAnimBg="0"/>
      <p:bldP spid="44" grpId="0" bldLvl="0" animBg="1" autoUpdateAnimBg="0"/>
      <p:bldP spid="49" grpId="0"/>
      <p:bldP spid="51" grpId="0"/>
      <p:bldP spid="53" grpId="0"/>
      <p:bldP spid="55" grpId="0"/>
      <p:bldP spid="57" grpId="0"/>
      <p:bldP spid="59" grpId="0"/>
      <p:bldP spid="61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任意多边形 97"/>
          <p:cNvSpPr/>
          <p:nvPr/>
        </p:nvSpPr>
        <p:spPr>
          <a:xfrm>
            <a:off x="4143164" y="1346255"/>
            <a:ext cx="1374061" cy="1408906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28" fmla="*/ 0 w 1768701"/>
              <a:gd name="connsiteY28" fmla="*/ 0 h 1819275"/>
              <a:gd name="connsiteX0" fmla="*/ 0 w 1774058"/>
              <a:gd name="connsiteY0" fmla="*/ 0 h 1819275"/>
              <a:gd name="connsiteX1" fmla="*/ 1239837 w 1774058"/>
              <a:gd name="connsiteY1" fmla="*/ 0 h 1819275"/>
              <a:gd name="connsiteX2" fmla="*/ 1425575 w 1774058"/>
              <a:gd name="connsiteY2" fmla="*/ 1819275 h 1819275"/>
              <a:gd name="connsiteX3" fmla="*/ 1217011 w 1774058"/>
              <a:gd name="connsiteY3" fmla="*/ 1151279 h 1819275"/>
              <a:gd name="connsiteX4" fmla="*/ 1120532 w 1774058"/>
              <a:gd name="connsiteY4" fmla="*/ 960656 h 1819275"/>
              <a:gd name="connsiteX5" fmla="*/ 1125218 w 1774058"/>
              <a:gd name="connsiteY5" fmla="*/ 962449 h 1819275"/>
              <a:gd name="connsiteX6" fmla="*/ 1087312 w 1774058"/>
              <a:gd name="connsiteY6" fmla="*/ 895020 h 1819275"/>
              <a:gd name="connsiteX7" fmla="*/ 1067594 w 1774058"/>
              <a:gd name="connsiteY7" fmla="*/ 856060 h 1819275"/>
              <a:gd name="connsiteX8" fmla="*/ 1044723 w 1774058"/>
              <a:gd name="connsiteY8" fmla="*/ 819259 h 1819275"/>
              <a:gd name="connsiteX9" fmla="*/ 1032247 w 1774058"/>
              <a:gd name="connsiteY9" fmla="*/ 797066 h 1819275"/>
              <a:gd name="connsiteX10" fmla="*/ 1011074 w 1774058"/>
              <a:gd name="connsiteY10" fmla="*/ 765115 h 1819275"/>
              <a:gd name="connsiteX11" fmla="*/ 976419 w 1774058"/>
              <a:gd name="connsiteY11" fmla="*/ 709350 h 1819275"/>
              <a:gd name="connsiteX12" fmla="*/ 949071 w 1774058"/>
              <a:gd name="connsiteY12" fmla="*/ 671548 h 1819275"/>
              <a:gd name="connsiteX13" fmla="*/ 932625 w 1774058"/>
              <a:gd name="connsiteY13" fmla="*/ 646730 h 1819275"/>
              <a:gd name="connsiteX14" fmla="*/ 911183 w 1774058"/>
              <a:gd name="connsiteY14" fmla="*/ 619176 h 1819275"/>
              <a:gd name="connsiteX15" fmla="*/ 873826 w 1774058"/>
              <a:gd name="connsiteY15" fmla="*/ 567538 h 1819275"/>
              <a:gd name="connsiteX16" fmla="*/ 842456 w 1774058"/>
              <a:gd name="connsiteY16" fmla="*/ 530859 h 1819275"/>
              <a:gd name="connsiteX17" fmla="*/ 827460 w 1774058"/>
              <a:gd name="connsiteY17" fmla="*/ 511589 h 1819275"/>
              <a:gd name="connsiteX18" fmla="*/ 804660 w 1774058"/>
              <a:gd name="connsiteY18" fmla="*/ 486667 h 1819275"/>
              <a:gd name="connsiteX19" fmla="*/ 759485 w 1774058"/>
              <a:gd name="connsiteY19" fmla="*/ 433846 h 1819275"/>
              <a:gd name="connsiteX20" fmla="*/ 732019 w 1774058"/>
              <a:gd name="connsiteY20" fmla="*/ 407265 h 1819275"/>
              <a:gd name="connsiteX21" fmla="*/ 717863 w 1774058"/>
              <a:gd name="connsiteY21" fmla="*/ 391791 h 1819275"/>
              <a:gd name="connsiteX22" fmla="*/ 677622 w 1774058"/>
              <a:gd name="connsiteY22" fmla="*/ 354620 h 1819275"/>
              <a:gd name="connsiteX23" fmla="*/ 633065 w 1774058"/>
              <a:gd name="connsiteY23" fmla="*/ 311498 h 1819275"/>
              <a:gd name="connsiteX24" fmla="*/ 619739 w 1774058"/>
              <a:gd name="connsiteY24" fmla="*/ 301151 h 1819275"/>
              <a:gd name="connsiteX25" fmla="*/ 604942 w 1774058"/>
              <a:gd name="connsiteY25" fmla="*/ 287483 h 1819275"/>
              <a:gd name="connsiteX26" fmla="*/ 29334 w 1774058"/>
              <a:gd name="connsiteY26" fmla="*/ 3471 h 1819275"/>
              <a:gd name="connsiteX27" fmla="*/ 7152 w 1774058"/>
              <a:gd name="connsiteY27" fmla="*/ 1798 h 1819275"/>
              <a:gd name="connsiteX28" fmla="*/ 0 w 1774058"/>
              <a:gd name="connsiteY28" fmla="*/ 0 h 1819275"/>
              <a:gd name="connsiteX0" fmla="*/ 0 w 1775399"/>
              <a:gd name="connsiteY0" fmla="*/ 0 h 1819275"/>
              <a:gd name="connsiteX1" fmla="*/ 1239837 w 1775399"/>
              <a:gd name="connsiteY1" fmla="*/ 0 h 1819275"/>
              <a:gd name="connsiteX2" fmla="*/ 1425575 w 1775399"/>
              <a:gd name="connsiteY2" fmla="*/ 1819275 h 1819275"/>
              <a:gd name="connsiteX3" fmla="*/ 1217011 w 1775399"/>
              <a:gd name="connsiteY3" fmla="*/ 1151279 h 1819275"/>
              <a:gd name="connsiteX4" fmla="*/ 1120532 w 1775399"/>
              <a:gd name="connsiteY4" fmla="*/ 960656 h 1819275"/>
              <a:gd name="connsiteX5" fmla="*/ 1125218 w 1775399"/>
              <a:gd name="connsiteY5" fmla="*/ 962449 h 1819275"/>
              <a:gd name="connsiteX6" fmla="*/ 1087312 w 1775399"/>
              <a:gd name="connsiteY6" fmla="*/ 895020 h 1819275"/>
              <a:gd name="connsiteX7" fmla="*/ 1067594 w 1775399"/>
              <a:gd name="connsiteY7" fmla="*/ 856060 h 1819275"/>
              <a:gd name="connsiteX8" fmla="*/ 1044723 w 1775399"/>
              <a:gd name="connsiteY8" fmla="*/ 819259 h 1819275"/>
              <a:gd name="connsiteX9" fmla="*/ 1032247 w 1775399"/>
              <a:gd name="connsiteY9" fmla="*/ 797066 h 1819275"/>
              <a:gd name="connsiteX10" fmla="*/ 1011074 w 1775399"/>
              <a:gd name="connsiteY10" fmla="*/ 765115 h 1819275"/>
              <a:gd name="connsiteX11" fmla="*/ 976419 w 1775399"/>
              <a:gd name="connsiteY11" fmla="*/ 709350 h 1819275"/>
              <a:gd name="connsiteX12" fmla="*/ 949071 w 1775399"/>
              <a:gd name="connsiteY12" fmla="*/ 671548 h 1819275"/>
              <a:gd name="connsiteX13" fmla="*/ 932625 w 1775399"/>
              <a:gd name="connsiteY13" fmla="*/ 646730 h 1819275"/>
              <a:gd name="connsiteX14" fmla="*/ 911183 w 1775399"/>
              <a:gd name="connsiteY14" fmla="*/ 619176 h 1819275"/>
              <a:gd name="connsiteX15" fmla="*/ 873826 w 1775399"/>
              <a:gd name="connsiteY15" fmla="*/ 567538 h 1819275"/>
              <a:gd name="connsiteX16" fmla="*/ 842456 w 1775399"/>
              <a:gd name="connsiteY16" fmla="*/ 530859 h 1819275"/>
              <a:gd name="connsiteX17" fmla="*/ 827460 w 1775399"/>
              <a:gd name="connsiteY17" fmla="*/ 511589 h 1819275"/>
              <a:gd name="connsiteX18" fmla="*/ 804660 w 1775399"/>
              <a:gd name="connsiteY18" fmla="*/ 486667 h 1819275"/>
              <a:gd name="connsiteX19" fmla="*/ 759485 w 1775399"/>
              <a:gd name="connsiteY19" fmla="*/ 433846 h 1819275"/>
              <a:gd name="connsiteX20" fmla="*/ 732019 w 1775399"/>
              <a:gd name="connsiteY20" fmla="*/ 407265 h 1819275"/>
              <a:gd name="connsiteX21" fmla="*/ 717863 w 1775399"/>
              <a:gd name="connsiteY21" fmla="*/ 391791 h 1819275"/>
              <a:gd name="connsiteX22" fmla="*/ 677622 w 1775399"/>
              <a:gd name="connsiteY22" fmla="*/ 354620 h 1819275"/>
              <a:gd name="connsiteX23" fmla="*/ 633065 w 1775399"/>
              <a:gd name="connsiteY23" fmla="*/ 311498 h 1819275"/>
              <a:gd name="connsiteX24" fmla="*/ 619739 w 1775399"/>
              <a:gd name="connsiteY24" fmla="*/ 301151 h 1819275"/>
              <a:gd name="connsiteX25" fmla="*/ 604942 w 1775399"/>
              <a:gd name="connsiteY25" fmla="*/ 287483 h 1819275"/>
              <a:gd name="connsiteX26" fmla="*/ 29334 w 1775399"/>
              <a:gd name="connsiteY26" fmla="*/ 3471 h 1819275"/>
              <a:gd name="connsiteX27" fmla="*/ 7152 w 1775399"/>
              <a:gd name="connsiteY27" fmla="*/ 1798 h 1819275"/>
              <a:gd name="connsiteX28" fmla="*/ 0 w 1775399"/>
              <a:gd name="connsiteY28" fmla="*/ 0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5399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97075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lnTo>
                  <a:pt x="0" y="0"/>
                </a:lnTo>
                <a:close/>
              </a:path>
            </a:pathLst>
          </a:custGeom>
          <a:solidFill>
            <a:srgbClr val="CC7E33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 rot="18018922">
            <a:off x="3512943" y="1396250"/>
            <a:ext cx="1368001" cy="1407392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A95711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1" name="任意多边形 140"/>
          <p:cNvSpPr/>
          <p:nvPr/>
        </p:nvSpPr>
        <p:spPr>
          <a:xfrm rot="14427225">
            <a:off x="3233435" y="1962085"/>
            <a:ext cx="1368001" cy="1408906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CC7E33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2" name="任意多边形 141"/>
          <p:cNvSpPr/>
          <p:nvPr/>
        </p:nvSpPr>
        <p:spPr>
          <a:xfrm rot="10859581">
            <a:off x="3584145" y="2493074"/>
            <a:ext cx="1369517" cy="1408906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A95711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4" name="任意多边形 143"/>
          <p:cNvSpPr/>
          <p:nvPr/>
        </p:nvSpPr>
        <p:spPr>
          <a:xfrm rot="3662163">
            <a:off x="4493875" y="1889367"/>
            <a:ext cx="1368001" cy="1408906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FBA823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5" name="任意多边形 144"/>
          <p:cNvSpPr/>
          <p:nvPr/>
        </p:nvSpPr>
        <p:spPr>
          <a:xfrm flipH="1">
            <a:off x="2517287" y="1278082"/>
            <a:ext cx="1098341" cy="393887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00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6" name="任意多边形 145"/>
          <p:cNvSpPr/>
          <p:nvPr/>
        </p:nvSpPr>
        <p:spPr>
          <a:xfrm>
            <a:off x="5472016" y="1278082"/>
            <a:ext cx="1098342" cy="393887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00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7" name="任意多边形 146"/>
          <p:cNvSpPr/>
          <p:nvPr/>
        </p:nvSpPr>
        <p:spPr>
          <a:xfrm flipH="1" flipV="1">
            <a:off x="2517287" y="3614139"/>
            <a:ext cx="1098341" cy="393887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00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8" name="任意多边形 147"/>
          <p:cNvSpPr/>
          <p:nvPr/>
        </p:nvSpPr>
        <p:spPr>
          <a:xfrm flipV="1">
            <a:off x="5472016" y="3614139"/>
            <a:ext cx="1098342" cy="393887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00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149" name="直接箭头连接符 148"/>
          <p:cNvCxnSpPr/>
          <p:nvPr/>
        </p:nvCxnSpPr>
        <p:spPr>
          <a:xfrm flipH="1">
            <a:off x="5952257" y="2667294"/>
            <a:ext cx="618101" cy="10604"/>
          </a:xfrm>
          <a:prstGeom prst="straightConnector1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cxnSp>
        <p:nvCxnSpPr>
          <p:cNvPr id="150" name="直接箭头连接符 149"/>
          <p:cNvCxnSpPr/>
          <p:nvPr/>
        </p:nvCxnSpPr>
        <p:spPr>
          <a:xfrm flipH="1">
            <a:off x="2517285" y="2683960"/>
            <a:ext cx="464014" cy="1"/>
          </a:xfrm>
          <a:prstGeom prst="straightConnector1">
            <a:avLst/>
          </a:prstGeom>
          <a:noFill/>
          <a:ln w="19050" cap="flat" cmpd="sng" algn="ctr">
            <a:noFill/>
            <a:prstDash val="sysDot"/>
            <a:miter lim="800000"/>
            <a:headEnd type="oval" w="sm" len="sm"/>
            <a:tailEnd type="oval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cxnSp>
      <p:sp>
        <p:nvSpPr>
          <p:cNvPr id="151" name="文本框 75"/>
          <p:cNvSpPr txBox="1"/>
          <p:nvPr/>
        </p:nvSpPr>
        <p:spPr>
          <a:xfrm>
            <a:off x="6645930" y="1005450"/>
            <a:ext cx="1682083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2" name="文本框 76"/>
          <p:cNvSpPr txBox="1"/>
          <p:nvPr/>
        </p:nvSpPr>
        <p:spPr>
          <a:xfrm>
            <a:off x="6645930" y="2403752"/>
            <a:ext cx="1682083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3" name="文本框 77"/>
          <p:cNvSpPr txBox="1"/>
          <p:nvPr/>
        </p:nvSpPr>
        <p:spPr>
          <a:xfrm>
            <a:off x="6645930" y="3735394"/>
            <a:ext cx="1682083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4" name="文本框 78"/>
          <p:cNvSpPr txBox="1"/>
          <p:nvPr/>
        </p:nvSpPr>
        <p:spPr>
          <a:xfrm>
            <a:off x="718884" y="1005450"/>
            <a:ext cx="1691036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r"/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5" name="文本框 79"/>
          <p:cNvSpPr txBox="1"/>
          <p:nvPr/>
        </p:nvSpPr>
        <p:spPr>
          <a:xfrm>
            <a:off x="704798" y="2403752"/>
            <a:ext cx="1705123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6" name="文本框 80"/>
          <p:cNvSpPr txBox="1"/>
          <p:nvPr/>
        </p:nvSpPr>
        <p:spPr>
          <a:xfrm>
            <a:off x="704799" y="3735394"/>
            <a:ext cx="1705122" cy="5407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7" name="文本框 3"/>
          <p:cNvSpPr txBox="1"/>
          <p:nvPr/>
        </p:nvSpPr>
        <p:spPr>
          <a:xfrm>
            <a:off x="4116267" y="2285939"/>
            <a:ext cx="853119" cy="792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2275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</a:t>
            </a:r>
          </a:p>
          <a:p>
            <a:pPr algn="ctr">
              <a:defRPr/>
            </a:pPr>
            <a:r>
              <a:rPr lang="en-US" altLang="zh-CN" sz="2275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TITLE</a:t>
            </a:r>
            <a:endParaRPr lang="zh-CN" altLang="en-US" sz="2275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158" name="直接箭头连接符 157"/>
          <p:cNvCxnSpPr/>
          <p:nvPr/>
        </p:nvCxnSpPr>
        <p:spPr>
          <a:xfrm flipH="1">
            <a:off x="2519094" y="2667294"/>
            <a:ext cx="618101" cy="10604"/>
          </a:xfrm>
          <a:prstGeom prst="straightConnector1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967037" y="1513469"/>
            <a:ext cx="1575168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834753" y="2145730"/>
            <a:ext cx="1575168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834753" y="3487439"/>
            <a:ext cx="1575168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6645929" y="748338"/>
            <a:ext cx="1741589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6645929" y="2152292"/>
            <a:ext cx="1741589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6645930" y="3504783"/>
            <a:ext cx="1919293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30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7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  <p:sp>
        <p:nvSpPr>
          <p:cNvPr id="143" name="任意多边形 142"/>
          <p:cNvSpPr/>
          <p:nvPr/>
        </p:nvSpPr>
        <p:spPr>
          <a:xfrm rot="7267884">
            <a:off x="4212092" y="2452929"/>
            <a:ext cx="1369518" cy="1407392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FFBD23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769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41" grpId="0" animBg="1"/>
      <p:bldP spid="142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23" grpId="0"/>
      <p:bldP spid="24" grpId="0"/>
      <p:bldP spid="25" grpId="0"/>
      <p:bldP spid="26" grpId="0"/>
      <p:bldP spid="27" grpId="0"/>
      <p:bldP spid="28" grpId="0"/>
      <p:bldP spid="1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六边形 48"/>
          <p:cNvSpPr/>
          <p:nvPr/>
        </p:nvSpPr>
        <p:spPr>
          <a:xfrm>
            <a:off x="1081689" y="3453541"/>
            <a:ext cx="1858647" cy="521904"/>
          </a:xfrm>
          <a:prstGeom prst="hexagon">
            <a:avLst/>
          </a:prstGeom>
          <a:solidFill>
            <a:srgbClr val="FFC6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819636" y="4099415"/>
            <a:ext cx="2558546" cy="28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8" tIns="45694" rIns="91388" bIns="45694">
            <a:spAutoFit/>
          </a:bodyPr>
          <a:lstStyle/>
          <a:p>
            <a:pPr>
              <a:defRPr/>
            </a:pPr>
            <a:r>
              <a:rPr lang="en-US" altLang="zh-CN" sz="12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ADD RELATED TITLE WORDS</a:t>
            </a:r>
            <a:endParaRPr lang="zh-CN" altLang="en-US" sz="12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68307" y="3480167"/>
            <a:ext cx="5020905" cy="989064"/>
          </a:xfrm>
          <a:prstGeom prst="rect">
            <a:avLst/>
          </a:prstGeom>
          <a:noFill/>
        </p:spPr>
        <p:txBody>
          <a:bodyPr wrap="square" lIns="91388" tIns="45694" rIns="91388" bIns="45694">
            <a:spAutoFit/>
          </a:bodyPr>
          <a:lstStyle>
            <a:defPPr>
              <a:defRPr lang="zh-CN"/>
            </a:defPPr>
            <a:lvl1pPr>
              <a:buFont typeface="Arial" pitchFamily="34" charset="0"/>
              <a:buNone/>
              <a:defRPr>
                <a:solidFill>
                  <a:srgbClr val="333333"/>
                </a:solidFill>
                <a:latin typeface="微软雅黑"/>
                <a:ea typeface="微软雅黑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54791" y="1085860"/>
            <a:ext cx="2034798" cy="20347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Rectangle 60"/>
          <p:cNvSpPr>
            <a:spLocks noChangeArrowheads="1"/>
          </p:cNvSpPr>
          <p:nvPr/>
        </p:nvSpPr>
        <p:spPr bwMode="auto">
          <a:xfrm>
            <a:off x="1305939" y="3543539"/>
            <a:ext cx="1444396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7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7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954788" y="1049167"/>
            <a:ext cx="2135757" cy="2135754"/>
            <a:chOff x="1752735" y="879940"/>
            <a:chExt cx="2070478" cy="2070476"/>
          </a:xfrm>
        </p:grpSpPr>
        <p:sp>
          <p:nvSpPr>
            <p:cNvPr id="57" name="同心圆 56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3330272" y="1338083"/>
            <a:ext cx="3779176" cy="20298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330272" y="1823976"/>
            <a:ext cx="3779176" cy="20298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3330272" y="2309871"/>
            <a:ext cx="3779176" cy="20298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3330272" y="2800676"/>
            <a:ext cx="3779176" cy="20298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3330271" y="1338083"/>
            <a:ext cx="2703162" cy="202980"/>
          </a:xfrm>
          <a:prstGeom prst="roundRect">
            <a:avLst>
              <a:gd name="adj" fmla="val 50000"/>
            </a:avLst>
          </a:prstGeom>
          <a:solidFill>
            <a:srgbClr val="A957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3330272" y="1823976"/>
            <a:ext cx="3280535" cy="202980"/>
          </a:xfrm>
          <a:prstGeom prst="roundRect">
            <a:avLst>
              <a:gd name="adj" fmla="val 50000"/>
            </a:avLst>
          </a:prstGeom>
          <a:solidFill>
            <a:srgbClr val="CC7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330271" y="2309871"/>
            <a:ext cx="2860627" cy="202980"/>
          </a:xfrm>
          <a:prstGeom prst="roundRect">
            <a:avLst>
              <a:gd name="adj" fmla="val 50000"/>
            </a:avLst>
          </a:prstGeom>
          <a:solidFill>
            <a:srgbClr val="FFA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330273" y="2800676"/>
            <a:ext cx="3490489" cy="202980"/>
          </a:xfrm>
          <a:prstGeom prst="roundRect">
            <a:avLst>
              <a:gd name="adj" fmla="val 50000"/>
            </a:avLst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矩形 7"/>
          <p:cNvSpPr>
            <a:spLocks noChangeArrowheads="1"/>
          </p:cNvSpPr>
          <p:nvPr/>
        </p:nvSpPr>
        <p:spPr bwMode="auto">
          <a:xfrm>
            <a:off x="7184107" y="1284993"/>
            <a:ext cx="1227584" cy="28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8" tIns="45694" rIns="91388" bIns="45694">
            <a:spAutoFit/>
          </a:bodyPr>
          <a:lstStyle/>
          <a:p>
            <a:pPr>
              <a:defRPr/>
            </a:pPr>
            <a:r>
              <a:rPr lang="en-US" altLang="zh-CN" sz="12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2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矩形 7"/>
          <p:cNvSpPr>
            <a:spLocks noChangeArrowheads="1"/>
          </p:cNvSpPr>
          <p:nvPr/>
        </p:nvSpPr>
        <p:spPr bwMode="auto">
          <a:xfrm>
            <a:off x="7184107" y="1780985"/>
            <a:ext cx="1227584" cy="28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8" tIns="45694" rIns="91388" bIns="45694">
            <a:spAutoFit/>
          </a:bodyPr>
          <a:lstStyle/>
          <a:p>
            <a:pPr>
              <a:defRPr/>
            </a:pPr>
            <a:r>
              <a:rPr lang="en-US" altLang="zh-CN" sz="12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2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2" name="矩形 7"/>
          <p:cNvSpPr>
            <a:spLocks noChangeArrowheads="1"/>
          </p:cNvSpPr>
          <p:nvPr/>
        </p:nvSpPr>
        <p:spPr bwMode="auto">
          <a:xfrm>
            <a:off x="7184107" y="2251870"/>
            <a:ext cx="1227584" cy="28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8" tIns="45694" rIns="91388" bIns="45694">
            <a:spAutoFit/>
          </a:bodyPr>
          <a:lstStyle/>
          <a:p>
            <a:pPr>
              <a:defRPr/>
            </a:pPr>
            <a:r>
              <a:rPr lang="en-US" altLang="zh-CN" sz="12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2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"/>
          <p:cNvSpPr>
            <a:spLocks noChangeArrowheads="1"/>
          </p:cNvSpPr>
          <p:nvPr/>
        </p:nvSpPr>
        <p:spPr bwMode="auto">
          <a:xfrm>
            <a:off x="7184107" y="2757684"/>
            <a:ext cx="1227584" cy="28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8" tIns="45694" rIns="91388" bIns="45694">
            <a:spAutoFit/>
          </a:bodyPr>
          <a:lstStyle/>
          <a:p>
            <a:pPr>
              <a:defRPr/>
            </a:pPr>
            <a:r>
              <a:rPr lang="en-US" altLang="zh-CN" sz="12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12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7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4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/>
              </a:p>
            </p:txBody>
          </p:sp>
          <p:sp>
            <p:nvSpPr>
              <p:cNvPr id="35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</p:grpSp>
      </p:grpSp>
      <p:sp>
        <p:nvSpPr>
          <p:cNvPr id="36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E2D8B1-1070-488E-9495-647690CE1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23" y="1243605"/>
            <a:ext cx="1718608" cy="17186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8149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39" grpId="0"/>
      <p:bldP spid="48" grpId="0"/>
      <p:bldP spid="54" grpId="0"/>
      <p:bldP spid="7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/>
      <p:bldP spid="71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矩形 41"/>
          <p:cNvSpPr/>
          <p:nvPr/>
        </p:nvSpPr>
        <p:spPr>
          <a:xfrm>
            <a:off x="0" y="1624038"/>
            <a:ext cx="9252520" cy="15237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74270" y="1437920"/>
            <a:ext cx="1587850" cy="1587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标题 4"/>
          <p:cNvSpPr txBox="1">
            <a:spLocks/>
          </p:cNvSpPr>
          <p:nvPr/>
        </p:nvSpPr>
        <p:spPr>
          <a:xfrm>
            <a:off x="2520306" y="2455478"/>
            <a:ext cx="971855" cy="60220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第二章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标题 4"/>
          <p:cNvSpPr txBox="1">
            <a:spLocks/>
          </p:cNvSpPr>
          <p:nvPr/>
        </p:nvSpPr>
        <p:spPr>
          <a:xfrm>
            <a:off x="3546154" y="1791638"/>
            <a:ext cx="3324377" cy="433238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99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en-US" altLang="zh-CN" sz="13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62950" y="2332859"/>
            <a:ext cx="1077226" cy="161583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35871" y="2332859"/>
            <a:ext cx="1077226" cy="161583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062950" y="2626177"/>
            <a:ext cx="1077226" cy="161583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35871" y="2625742"/>
            <a:ext cx="1077226" cy="161583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62950" y="2895702"/>
            <a:ext cx="1077226" cy="161583"/>
            <a:chOff x="4369395" y="3284984"/>
            <a:chExt cx="1436675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7" name="KSO_Shape"/>
          <p:cNvSpPr>
            <a:spLocks/>
          </p:cNvSpPr>
          <p:nvPr/>
        </p:nvSpPr>
        <p:spPr bwMode="auto">
          <a:xfrm>
            <a:off x="2576647" y="1791638"/>
            <a:ext cx="783095" cy="666933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2">
              <a:solidFill>
                <a:srgbClr val="E4C874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414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3" grpId="0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直接连接符 20"/>
          <p:cNvCxnSpPr>
            <a:cxnSpLocks noChangeShapeType="1"/>
          </p:cNvCxnSpPr>
          <p:nvPr/>
        </p:nvCxnSpPr>
        <p:spPr bwMode="auto">
          <a:xfrm flipV="1">
            <a:off x="3625177" y="2192076"/>
            <a:ext cx="638555" cy="70761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0"/>
          <p:cNvCxnSpPr>
            <a:cxnSpLocks noChangeShapeType="1"/>
          </p:cNvCxnSpPr>
          <p:nvPr/>
        </p:nvCxnSpPr>
        <p:spPr bwMode="auto">
          <a:xfrm flipH="1" flipV="1">
            <a:off x="4843604" y="2192076"/>
            <a:ext cx="638556" cy="70761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直接连接符 20"/>
          <p:cNvCxnSpPr>
            <a:cxnSpLocks noChangeShapeType="1"/>
          </p:cNvCxnSpPr>
          <p:nvPr/>
        </p:nvCxnSpPr>
        <p:spPr bwMode="auto">
          <a:xfrm flipH="1" flipV="1">
            <a:off x="5016600" y="2115907"/>
            <a:ext cx="2279179" cy="899065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20"/>
          <p:cNvCxnSpPr>
            <a:cxnSpLocks noChangeShapeType="1"/>
          </p:cNvCxnSpPr>
          <p:nvPr/>
        </p:nvCxnSpPr>
        <p:spPr bwMode="auto">
          <a:xfrm flipV="1">
            <a:off x="2000816" y="2115907"/>
            <a:ext cx="2137885" cy="83786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9" name="组合 88"/>
          <p:cNvGrpSpPr/>
          <p:nvPr/>
        </p:nvGrpSpPr>
        <p:grpSpPr>
          <a:xfrm>
            <a:off x="3106732" y="2520563"/>
            <a:ext cx="968459" cy="1118724"/>
            <a:chOff x="4966840" y="32547"/>
            <a:chExt cx="1506022" cy="1739302"/>
          </a:xfrm>
        </p:grpSpPr>
        <p:sp>
          <p:nvSpPr>
            <p:cNvPr id="100" name="Freeform 27"/>
            <p:cNvSpPr>
              <a:spLocks/>
            </p:cNvSpPr>
            <p:nvPr/>
          </p:nvSpPr>
          <p:spPr bwMode="auto">
            <a:xfrm>
              <a:off x="4966840" y="32547"/>
              <a:ext cx="1506022" cy="17393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01" name="Freeform 27"/>
            <p:cNvSpPr>
              <a:spLocks/>
            </p:cNvSpPr>
            <p:nvPr/>
          </p:nvSpPr>
          <p:spPr bwMode="auto">
            <a:xfrm>
              <a:off x="5120790" y="210344"/>
              <a:ext cx="1198122" cy="1383709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C7E33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2832915" y="3817966"/>
            <a:ext cx="1260072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885285" y="3827020"/>
            <a:ext cx="1478236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88339" y="3817967"/>
            <a:ext cx="1260072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76491" y="3824279"/>
            <a:ext cx="1260072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737996" y="4083422"/>
            <a:ext cx="1610279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777746" y="4107029"/>
            <a:ext cx="162742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54790" y="4083422"/>
            <a:ext cx="1615399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672204" y="4111212"/>
            <a:ext cx="163714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3835165" y="892066"/>
            <a:ext cx="1505070" cy="1738595"/>
            <a:chOff x="3752572" y="829317"/>
            <a:chExt cx="1506022" cy="1739302"/>
          </a:xfrm>
        </p:grpSpPr>
        <p:grpSp>
          <p:nvGrpSpPr>
            <p:cNvPr id="115" name="组合 114"/>
            <p:cNvGrpSpPr/>
            <p:nvPr/>
          </p:nvGrpSpPr>
          <p:grpSpPr>
            <a:xfrm>
              <a:off x="3752572" y="829317"/>
              <a:ext cx="1506022" cy="1739302"/>
              <a:chOff x="4966840" y="32547"/>
              <a:chExt cx="1506022" cy="1739302"/>
            </a:xfrm>
          </p:grpSpPr>
          <p:sp>
            <p:nvSpPr>
              <p:cNvPr id="117" name="Freeform 27"/>
              <p:cNvSpPr>
                <a:spLocks/>
              </p:cNvSpPr>
              <p:nvPr/>
            </p:nvSpPr>
            <p:spPr bwMode="auto">
              <a:xfrm>
                <a:off x="4966840" y="32547"/>
                <a:ext cx="1506022" cy="1739302"/>
              </a:xfrm>
              <a:custGeom>
                <a:avLst/>
                <a:gdLst>
                  <a:gd name="T0" fmla="*/ 1098 w 2195"/>
                  <a:gd name="T1" fmla="*/ 2535 h 2535"/>
                  <a:gd name="T2" fmla="*/ 0 w 2195"/>
                  <a:gd name="T3" fmla="*/ 1903 h 2535"/>
                  <a:gd name="T4" fmla="*/ 0 w 2195"/>
                  <a:gd name="T5" fmla="*/ 634 h 2535"/>
                  <a:gd name="T6" fmla="*/ 1098 w 2195"/>
                  <a:gd name="T7" fmla="*/ 0 h 2535"/>
                  <a:gd name="T8" fmla="*/ 2195 w 2195"/>
                  <a:gd name="T9" fmla="*/ 634 h 2535"/>
                  <a:gd name="T10" fmla="*/ 2195 w 2195"/>
                  <a:gd name="T11" fmla="*/ 1903 h 2535"/>
                  <a:gd name="T12" fmla="*/ 1098 w 2195"/>
                  <a:gd name="T13" fmla="*/ 2535 h 2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2535">
                    <a:moveTo>
                      <a:pt x="1098" y="2535"/>
                    </a:moveTo>
                    <a:lnTo>
                      <a:pt x="0" y="1903"/>
                    </a:lnTo>
                    <a:lnTo>
                      <a:pt x="0" y="634"/>
                    </a:lnTo>
                    <a:lnTo>
                      <a:pt x="1098" y="0"/>
                    </a:lnTo>
                    <a:lnTo>
                      <a:pt x="2195" y="634"/>
                    </a:lnTo>
                    <a:lnTo>
                      <a:pt x="2195" y="1903"/>
                    </a:lnTo>
                    <a:lnTo>
                      <a:pt x="1098" y="2535"/>
                    </a:lnTo>
                    <a:close/>
                  </a:path>
                </a:pathLst>
              </a:cu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prstClr val="white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18" name="Freeform 27"/>
              <p:cNvSpPr>
                <a:spLocks/>
              </p:cNvSpPr>
              <p:nvPr/>
            </p:nvSpPr>
            <p:spPr bwMode="auto">
              <a:xfrm>
                <a:off x="5120790" y="210344"/>
                <a:ext cx="1198122" cy="1383709"/>
              </a:xfrm>
              <a:custGeom>
                <a:avLst/>
                <a:gdLst>
                  <a:gd name="T0" fmla="*/ 1098 w 2195"/>
                  <a:gd name="T1" fmla="*/ 2535 h 2535"/>
                  <a:gd name="T2" fmla="*/ 0 w 2195"/>
                  <a:gd name="T3" fmla="*/ 1903 h 2535"/>
                  <a:gd name="T4" fmla="*/ 0 w 2195"/>
                  <a:gd name="T5" fmla="*/ 634 h 2535"/>
                  <a:gd name="T6" fmla="*/ 1098 w 2195"/>
                  <a:gd name="T7" fmla="*/ 0 h 2535"/>
                  <a:gd name="T8" fmla="*/ 2195 w 2195"/>
                  <a:gd name="T9" fmla="*/ 634 h 2535"/>
                  <a:gd name="T10" fmla="*/ 2195 w 2195"/>
                  <a:gd name="T11" fmla="*/ 1903 h 2535"/>
                  <a:gd name="T12" fmla="*/ 1098 w 2195"/>
                  <a:gd name="T13" fmla="*/ 2535 h 2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2535">
                    <a:moveTo>
                      <a:pt x="1098" y="2535"/>
                    </a:moveTo>
                    <a:lnTo>
                      <a:pt x="0" y="1903"/>
                    </a:lnTo>
                    <a:lnTo>
                      <a:pt x="0" y="634"/>
                    </a:lnTo>
                    <a:lnTo>
                      <a:pt x="1098" y="0"/>
                    </a:lnTo>
                    <a:lnTo>
                      <a:pt x="2195" y="634"/>
                    </a:lnTo>
                    <a:lnTo>
                      <a:pt x="2195" y="1903"/>
                    </a:lnTo>
                    <a:lnTo>
                      <a:pt x="1098" y="2535"/>
                    </a:lnTo>
                    <a:close/>
                  </a:path>
                </a:pathLst>
              </a:custGeom>
              <a:solidFill>
                <a:srgbClr val="FFC633"/>
              </a:solidFill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4042733" y="1408510"/>
              <a:ext cx="925698" cy="61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707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YOUR TITLE</a:t>
              </a:r>
              <a:endParaRPr lang="zh-CN" altLang="en-US" sz="1707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19" name="Freeform 12"/>
          <p:cNvSpPr>
            <a:spLocks/>
          </p:cNvSpPr>
          <p:nvPr/>
        </p:nvSpPr>
        <p:spPr bwMode="auto">
          <a:xfrm>
            <a:off x="3300878" y="2782959"/>
            <a:ext cx="580167" cy="551654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defTabSz="913902">
              <a:defRPr/>
            </a:pPr>
            <a:endParaRPr lang="zh-CN" altLang="en-US" sz="1800" kern="0">
              <a:solidFill>
                <a:sysClr val="windowText" lastClr="000000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129983" y="2520563"/>
            <a:ext cx="968459" cy="1118724"/>
            <a:chOff x="4966840" y="32547"/>
            <a:chExt cx="1506022" cy="1739302"/>
          </a:xfrm>
        </p:grpSpPr>
        <p:sp>
          <p:nvSpPr>
            <p:cNvPr id="121" name="Freeform 27"/>
            <p:cNvSpPr>
              <a:spLocks/>
            </p:cNvSpPr>
            <p:nvPr/>
          </p:nvSpPr>
          <p:spPr bwMode="auto">
            <a:xfrm>
              <a:off x="4966840" y="32547"/>
              <a:ext cx="1506022" cy="17393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5120790" y="210344"/>
              <a:ext cx="1198122" cy="1383709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FFC633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23" name="Freeform 18"/>
          <p:cNvSpPr>
            <a:spLocks noEditPoints="1"/>
          </p:cNvSpPr>
          <p:nvPr/>
        </p:nvSpPr>
        <p:spPr bwMode="auto">
          <a:xfrm>
            <a:off x="7384782" y="2861341"/>
            <a:ext cx="539793" cy="473269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defTabSz="913902">
              <a:defRPr/>
            </a:pPr>
            <a:endParaRPr lang="zh-CN" altLang="en-US" sz="1800" kern="0">
              <a:solidFill>
                <a:sysClr val="windowText" lastClr="000000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1158688" y="2539346"/>
            <a:ext cx="968459" cy="1118724"/>
            <a:chOff x="229394" y="1453367"/>
            <a:chExt cx="969072" cy="1119178"/>
          </a:xfrm>
        </p:grpSpPr>
        <p:sp>
          <p:nvSpPr>
            <p:cNvPr id="125" name="Freeform 27"/>
            <p:cNvSpPr>
              <a:spLocks/>
            </p:cNvSpPr>
            <p:nvPr/>
          </p:nvSpPr>
          <p:spPr bwMode="auto">
            <a:xfrm>
              <a:off x="229394" y="1453367"/>
              <a:ext cx="969072" cy="111917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6" name="Freeform 27"/>
            <p:cNvSpPr>
              <a:spLocks/>
            </p:cNvSpPr>
            <p:nvPr/>
          </p:nvSpPr>
          <p:spPr bwMode="auto">
            <a:xfrm>
              <a:off x="337774" y="1563847"/>
              <a:ext cx="770949" cy="890367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A95711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460233" y="2928135"/>
            <a:ext cx="393761" cy="339295"/>
            <a:chOff x="3320568" y="5902574"/>
            <a:chExt cx="394011" cy="339433"/>
          </a:xfrm>
        </p:grpSpPr>
        <p:sp>
          <p:nvSpPr>
            <p:cNvPr id="128" name="Freeform 14"/>
            <p:cNvSpPr>
              <a:spLocks noEditPoints="1"/>
            </p:cNvSpPr>
            <p:nvPr/>
          </p:nvSpPr>
          <p:spPr bwMode="auto">
            <a:xfrm>
              <a:off x="3320568" y="5953787"/>
              <a:ext cx="361871" cy="288220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9" name="Freeform 15"/>
            <p:cNvSpPr>
              <a:spLocks noEditPoints="1"/>
            </p:cNvSpPr>
            <p:nvPr/>
          </p:nvSpPr>
          <p:spPr bwMode="auto">
            <a:xfrm>
              <a:off x="3401513" y="6082414"/>
              <a:ext cx="142844" cy="127436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0" name="Freeform 16"/>
            <p:cNvSpPr>
              <a:spLocks/>
            </p:cNvSpPr>
            <p:nvPr/>
          </p:nvSpPr>
          <p:spPr bwMode="auto">
            <a:xfrm>
              <a:off x="3581258" y="5902574"/>
              <a:ext cx="133321" cy="15006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1" name="Freeform 17"/>
            <p:cNvSpPr>
              <a:spLocks/>
            </p:cNvSpPr>
            <p:nvPr/>
          </p:nvSpPr>
          <p:spPr bwMode="auto">
            <a:xfrm>
              <a:off x="3584830" y="5954978"/>
              <a:ext cx="77373" cy="84560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986660" y="2565439"/>
            <a:ext cx="968459" cy="1118724"/>
            <a:chOff x="229394" y="1453366"/>
            <a:chExt cx="969072" cy="1119178"/>
          </a:xfrm>
        </p:grpSpPr>
        <p:sp>
          <p:nvSpPr>
            <p:cNvPr id="133" name="Freeform 27"/>
            <p:cNvSpPr>
              <a:spLocks/>
            </p:cNvSpPr>
            <p:nvPr/>
          </p:nvSpPr>
          <p:spPr bwMode="auto">
            <a:xfrm>
              <a:off x="229394" y="1453366"/>
              <a:ext cx="969072" cy="111917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4" name="Freeform 27"/>
            <p:cNvSpPr>
              <a:spLocks/>
            </p:cNvSpPr>
            <p:nvPr/>
          </p:nvSpPr>
          <p:spPr bwMode="auto">
            <a:xfrm>
              <a:off x="337774" y="1563847"/>
              <a:ext cx="770949" cy="890367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FFA52A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5284840" y="2938388"/>
            <a:ext cx="418744" cy="345247"/>
            <a:chOff x="5161140" y="7206311"/>
            <a:chExt cx="419009" cy="345387"/>
          </a:xfrm>
        </p:grpSpPr>
        <p:sp>
          <p:nvSpPr>
            <p:cNvPr id="136" name="Freeform 10"/>
            <p:cNvSpPr>
              <a:spLocks noEditPoints="1"/>
            </p:cNvSpPr>
            <p:nvPr/>
          </p:nvSpPr>
          <p:spPr bwMode="auto">
            <a:xfrm>
              <a:off x="5161140" y="7206311"/>
              <a:ext cx="297592" cy="271546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7" name="Freeform 11"/>
            <p:cNvSpPr>
              <a:spLocks noEditPoints="1"/>
            </p:cNvSpPr>
            <p:nvPr/>
          </p:nvSpPr>
          <p:spPr bwMode="auto">
            <a:xfrm>
              <a:off x="5327791" y="7321837"/>
              <a:ext cx="252358" cy="229861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913902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42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49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0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51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8574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9" grpId="0" animBg="1"/>
      <p:bldP spid="1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圆角矩形 46"/>
          <p:cNvSpPr/>
          <p:nvPr/>
        </p:nvSpPr>
        <p:spPr bwMode="auto">
          <a:xfrm>
            <a:off x="3499913" y="1545975"/>
            <a:ext cx="2144175" cy="1148474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9" name="圆角矩形 68"/>
          <p:cNvSpPr/>
          <p:nvPr/>
        </p:nvSpPr>
        <p:spPr bwMode="auto">
          <a:xfrm>
            <a:off x="3499913" y="2949669"/>
            <a:ext cx="2144175" cy="1148474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635702" y="1707938"/>
            <a:ext cx="2072488" cy="849092"/>
            <a:chOff x="4304043" y="1286668"/>
            <a:chExt cx="3837944" cy="2757793"/>
          </a:xfrm>
          <a:solidFill>
            <a:srgbClr val="A95711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圆角矩形 4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35702" y="3126353"/>
            <a:ext cx="2072488" cy="849092"/>
            <a:chOff x="4304043" y="1286668"/>
            <a:chExt cx="3837944" cy="2757793"/>
          </a:xfrm>
          <a:solidFill>
            <a:srgbClr val="CC7E33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9" name="圆角矩形 4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9865" y="1624508"/>
            <a:ext cx="2407903" cy="98650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54009" y="3042924"/>
            <a:ext cx="2407903" cy="98650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1" name="圆角矩形 6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468867" y="1685142"/>
            <a:ext cx="2072488" cy="849092"/>
            <a:chOff x="4304043" y="1286668"/>
            <a:chExt cx="3837944" cy="2757793"/>
          </a:xfrm>
          <a:solidFill>
            <a:srgbClr val="FFA52A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468867" y="3103557"/>
            <a:ext cx="2072488" cy="849092"/>
            <a:chOff x="4304043" y="1286668"/>
            <a:chExt cx="3837944" cy="2757793"/>
          </a:xfrm>
          <a:solidFill>
            <a:srgbClr val="FFC633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5" name="圆角矩形 5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89286" y="1624508"/>
            <a:ext cx="2407903" cy="98650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1" name="圆角矩形 7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863428" y="3042924"/>
            <a:ext cx="2407903" cy="98650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4" name="圆角矩形 7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3825246" y="1923892"/>
            <a:ext cx="1613578" cy="331900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825246" y="3316238"/>
            <a:ext cx="1613578" cy="331900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224730" y="1855019"/>
            <a:ext cx="186261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59051" y="1855019"/>
            <a:ext cx="186261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224730" y="3281509"/>
            <a:ext cx="186261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159051" y="3281509"/>
            <a:ext cx="1862610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35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63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7947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69" grpId="0" animBg="1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081" y="1477518"/>
            <a:ext cx="2651840" cy="15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2" y="1477518"/>
            <a:ext cx="2651840" cy="15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30" y="1477518"/>
            <a:ext cx="2650650" cy="15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" name="矩形 37"/>
          <p:cNvSpPr>
            <a:spLocks noChangeArrowheads="1"/>
          </p:cNvSpPr>
          <p:nvPr/>
        </p:nvSpPr>
        <p:spPr bwMode="auto">
          <a:xfrm>
            <a:off x="988207" y="960956"/>
            <a:ext cx="7192580" cy="3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69" name="矩形 38"/>
          <p:cNvSpPr>
            <a:spLocks noChangeArrowheads="1"/>
          </p:cNvSpPr>
          <p:nvPr/>
        </p:nvSpPr>
        <p:spPr bwMode="auto">
          <a:xfrm>
            <a:off x="1519073" y="3307615"/>
            <a:ext cx="970399" cy="28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1" tIns="34276" rIns="68551" bIns="34276">
            <a:spAutoFit/>
          </a:bodyPr>
          <a:lstStyle/>
          <a:p>
            <a:pPr algn="ct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1109612" y="3713965"/>
            <a:ext cx="1746072" cy="51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71" name="矩形 51"/>
          <p:cNvSpPr>
            <a:spLocks noChangeArrowheads="1"/>
          </p:cNvSpPr>
          <p:nvPr/>
        </p:nvSpPr>
        <p:spPr bwMode="auto">
          <a:xfrm>
            <a:off x="4109021" y="3307615"/>
            <a:ext cx="970399" cy="28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1" tIns="34276" rIns="68551" bIns="34276">
            <a:spAutoFit/>
          </a:bodyPr>
          <a:lstStyle/>
          <a:p>
            <a:pPr algn="ct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3698370" y="3713965"/>
            <a:ext cx="1746073" cy="51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73" name="矩形 53"/>
          <p:cNvSpPr>
            <a:spLocks noChangeArrowheads="1"/>
          </p:cNvSpPr>
          <p:nvPr/>
        </p:nvSpPr>
        <p:spPr bwMode="auto">
          <a:xfrm>
            <a:off x="6697779" y="3307615"/>
            <a:ext cx="970399" cy="28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1" tIns="34276" rIns="68551" bIns="34276">
            <a:spAutoFit/>
          </a:bodyPr>
          <a:lstStyle/>
          <a:p>
            <a:pPr algn="ct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6288318" y="3713965"/>
            <a:ext cx="1746073" cy="51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1" tIns="34276" rIns="68551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75" name="矩形 36"/>
          <p:cNvSpPr>
            <a:spLocks noChangeArrowheads="1"/>
          </p:cNvSpPr>
          <p:nvPr/>
        </p:nvSpPr>
        <p:spPr bwMode="auto">
          <a:xfrm>
            <a:off x="1336947" y="3597528"/>
            <a:ext cx="1349724" cy="34278"/>
          </a:xfrm>
          <a:prstGeom prst="rect">
            <a:avLst/>
          </a:prstGeom>
          <a:solidFill>
            <a:srgbClr val="A9571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50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6" name="矩形 36"/>
          <p:cNvSpPr>
            <a:spLocks noChangeArrowheads="1"/>
          </p:cNvSpPr>
          <p:nvPr/>
        </p:nvSpPr>
        <p:spPr bwMode="auto">
          <a:xfrm>
            <a:off x="3932399" y="3597528"/>
            <a:ext cx="1349724" cy="34278"/>
          </a:xfrm>
          <a:prstGeom prst="rect">
            <a:avLst/>
          </a:prstGeom>
          <a:solidFill>
            <a:srgbClr val="CC7E33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50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7" name="矩形 36"/>
          <p:cNvSpPr>
            <a:spLocks noChangeArrowheads="1"/>
          </p:cNvSpPr>
          <p:nvPr/>
        </p:nvSpPr>
        <p:spPr bwMode="auto">
          <a:xfrm>
            <a:off x="6515653" y="3597528"/>
            <a:ext cx="1349724" cy="34278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50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2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29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0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31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7C635C3-B05F-40AC-A495-AB8027B845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59829"/>
            <a:ext cx="1833727" cy="11490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FDE797-4D68-4DF0-92E8-036E57E45D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796" y="1659829"/>
            <a:ext cx="1831336" cy="11490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EE5794F-4C3A-448D-BA91-F8EAD62A1D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659829"/>
            <a:ext cx="1820385" cy="116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 animBg="1"/>
      <p:bldP spid="176" grpId="0" animBg="1"/>
      <p:bldP spid="1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21" y="1742087"/>
            <a:ext cx="4270649" cy="322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1857506" y="998228"/>
            <a:ext cx="1605626" cy="555839"/>
          </a:xfrm>
          <a:prstGeom prst="rect">
            <a:avLst/>
          </a:prstGeom>
          <a:solidFill>
            <a:srgbClr val="A95711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128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文本框 7"/>
          <p:cNvSpPr txBox="1">
            <a:spLocks noChangeArrowheads="1"/>
          </p:cNvSpPr>
          <p:nvPr/>
        </p:nvSpPr>
        <p:spPr bwMode="auto">
          <a:xfrm>
            <a:off x="1972062" y="1109328"/>
            <a:ext cx="1463232" cy="355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707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707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8" name="燕尾形 9"/>
          <p:cNvSpPr>
            <a:spLocks noChangeArrowheads="1"/>
          </p:cNvSpPr>
          <p:nvPr/>
        </p:nvSpPr>
        <p:spPr bwMode="auto">
          <a:xfrm>
            <a:off x="1170742" y="1013701"/>
            <a:ext cx="355879" cy="535605"/>
          </a:xfrm>
          <a:prstGeom prst="chevron">
            <a:avLst>
              <a:gd name="adj" fmla="val 50000"/>
            </a:avLst>
          </a:prstGeom>
          <a:solidFill>
            <a:srgbClr val="A95711"/>
          </a:solidFill>
          <a:ln w="31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128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6" name="燕尾形 9"/>
          <p:cNvSpPr>
            <a:spLocks noChangeArrowheads="1"/>
          </p:cNvSpPr>
          <p:nvPr/>
        </p:nvSpPr>
        <p:spPr bwMode="auto">
          <a:xfrm>
            <a:off x="1465919" y="1013701"/>
            <a:ext cx="355879" cy="535605"/>
          </a:xfrm>
          <a:prstGeom prst="chevron">
            <a:avLst>
              <a:gd name="adj" fmla="val 50000"/>
            </a:avLst>
          </a:prstGeom>
          <a:solidFill>
            <a:srgbClr val="CC7E33"/>
          </a:solidFill>
          <a:ln w="31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 sz="128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7" name="燕尾形 9"/>
          <p:cNvSpPr>
            <a:spLocks noChangeArrowheads="1"/>
          </p:cNvSpPr>
          <p:nvPr/>
        </p:nvSpPr>
        <p:spPr bwMode="auto">
          <a:xfrm rot="10800000">
            <a:off x="3517882" y="1013701"/>
            <a:ext cx="355879" cy="535605"/>
          </a:xfrm>
          <a:prstGeom prst="chevron">
            <a:avLst>
              <a:gd name="adj" fmla="val 50000"/>
            </a:avLst>
          </a:prstGeom>
          <a:solidFill>
            <a:srgbClr val="FFA52A"/>
          </a:solidFill>
          <a:ln w="3175" algn="ctr">
            <a:noFill/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/>
            <a:endParaRPr lang="zh-CN" altLang="en-US" sz="128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4" name="燕尾形 9"/>
          <p:cNvSpPr>
            <a:spLocks noChangeArrowheads="1"/>
          </p:cNvSpPr>
          <p:nvPr/>
        </p:nvSpPr>
        <p:spPr bwMode="auto">
          <a:xfrm rot="10800000">
            <a:off x="3788066" y="1013701"/>
            <a:ext cx="355880" cy="535605"/>
          </a:xfrm>
          <a:prstGeom prst="chevron">
            <a:avLst>
              <a:gd name="adj" fmla="val 50000"/>
            </a:avLst>
          </a:prstGeom>
          <a:solidFill>
            <a:srgbClr val="FFC633"/>
          </a:solidFill>
          <a:ln w="3175" algn="ctr">
            <a:noFill/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/>
            <a:endParaRPr lang="zh-CN" altLang="en-US" sz="128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281489" y="3953238"/>
            <a:ext cx="764309" cy="764482"/>
            <a:chOff x="3832873" y="2297208"/>
            <a:chExt cx="1516550" cy="1516550"/>
          </a:xfrm>
        </p:grpSpPr>
        <p:grpSp>
          <p:nvGrpSpPr>
            <p:cNvPr id="97" name="组合 9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9" name="同心圆 9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98" name="椭圆 9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FFC6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281489" y="2984695"/>
            <a:ext cx="764309" cy="764482"/>
            <a:chOff x="3832873" y="2297208"/>
            <a:chExt cx="1516550" cy="1516550"/>
          </a:xfrm>
        </p:grpSpPr>
        <p:grpSp>
          <p:nvGrpSpPr>
            <p:cNvPr id="102" name="组合 10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4" name="同心圆 10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03" name="椭圆 10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FFA52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281489" y="1967157"/>
            <a:ext cx="764309" cy="764482"/>
            <a:chOff x="3832873" y="2297208"/>
            <a:chExt cx="1516550" cy="1516550"/>
          </a:xfrm>
        </p:grpSpPr>
        <p:grpSp>
          <p:nvGrpSpPr>
            <p:cNvPr id="107" name="组合 10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9" name="同心圆 10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08" name="椭圆 10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CC7E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5281489" y="952104"/>
            <a:ext cx="764309" cy="764482"/>
            <a:chOff x="3832873" y="2297208"/>
            <a:chExt cx="1516550" cy="151655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4" name="同心圆 1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13" name="椭圆 11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A957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16" name="Group 34"/>
          <p:cNvGrpSpPr/>
          <p:nvPr/>
        </p:nvGrpSpPr>
        <p:grpSpPr>
          <a:xfrm>
            <a:off x="5513992" y="1212541"/>
            <a:ext cx="299304" cy="243607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117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18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19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20" name="Freeform 20"/>
          <p:cNvSpPr>
            <a:spLocks noEditPoints="1"/>
          </p:cNvSpPr>
          <p:nvPr/>
        </p:nvSpPr>
        <p:spPr bwMode="auto">
          <a:xfrm>
            <a:off x="5514541" y="2239041"/>
            <a:ext cx="298206" cy="202687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endParaRPr 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21" name="Group 20"/>
          <p:cNvGrpSpPr/>
          <p:nvPr/>
        </p:nvGrpSpPr>
        <p:grpSpPr>
          <a:xfrm>
            <a:off x="5509037" y="3243672"/>
            <a:ext cx="309217" cy="214224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122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3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498445" y="4195396"/>
            <a:ext cx="316517" cy="302632"/>
            <a:chOff x="3294063" y="754063"/>
            <a:chExt cx="5600701" cy="5353051"/>
          </a:xfrm>
          <a:solidFill>
            <a:schemeClr val="bg1"/>
          </a:solidFill>
        </p:grpSpPr>
        <p:sp>
          <p:nvSpPr>
            <p:cNvPr id="125" name="Freeform 458"/>
            <p:cNvSpPr>
              <a:spLocks/>
            </p:cNvSpPr>
            <p:nvPr/>
          </p:nvSpPr>
          <p:spPr bwMode="auto">
            <a:xfrm>
              <a:off x="8235951" y="3122613"/>
              <a:ext cx="658813" cy="307975"/>
            </a:xfrm>
            <a:custGeom>
              <a:avLst/>
              <a:gdLst>
                <a:gd name="T0" fmla="*/ 135 w 175"/>
                <a:gd name="T1" fmla="*/ 0 h 82"/>
                <a:gd name="T2" fmla="*/ 175 w 175"/>
                <a:gd name="T3" fmla="*/ 41 h 82"/>
                <a:gd name="T4" fmla="*/ 135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5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5" y="0"/>
                  </a:moveTo>
                  <a:cubicBezTo>
                    <a:pt x="157" y="0"/>
                    <a:pt x="175" y="19"/>
                    <a:pt x="175" y="41"/>
                  </a:cubicBezTo>
                  <a:cubicBezTo>
                    <a:pt x="175" y="64"/>
                    <a:pt x="157" y="82"/>
                    <a:pt x="13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4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1" y="0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6" name="Freeform 459"/>
            <p:cNvSpPr>
              <a:spLocks/>
            </p:cNvSpPr>
            <p:nvPr/>
          </p:nvSpPr>
          <p:spPr bwMode="auto">
            <a:xfrm>
              <a:off x="7646988" y="1539876"/>
              <a:ext cx="571500" cy="587375"/>
            </a:xfrm>
            <a:custGeom>
              <a:avLst/>
              <a:gdLst>
                <a:gd name="T0" fmla="*/ 136 w 152"/>
                <a:gd name="T1" fmla="*/ 16 h 156"/>
                <a:gd name="T2" fmla="*/ 136 w 152"/>
                <a:gd name="T3" fmla="*/ 74 h 156"/>
                <a:gd name="T4" fmla="*/ 70 w 152"/>
                <a:gd name="T5" fmla="*/ 140 h 156"/>
                <a:gd name="T6" fmla="*/ 12 w 152"/>
                <a:gd name="T7" fmla="*/ 140 h 156"/>
                <a:gd name="T8" fmla="*/ 0 w 152"/>
                <a:gd name="T9" fmla="*/ 111 h 156"/>
                <a:gd name="T10" fmla="*/ 12 w 152"/>
                <a:gd name="T11" fmla="*/ 82 h 156"/>
                <a:gd name="T12" fmla="*/ 78 w 152"/>
                <a:gd name="T13" fmla="*/ 16 h 156"/>
                <a:gd name="T14" fmla="*/ 136 w 152"/>
                <a:gd name="T15" fmla="*/ 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36" y="16"/>
                  </a:moveTo>
                  <a:cubicBezTo>
                    <a:pt x="152" y="32"/>
                    <a:pt x="152" y="58"/>
                    <a:pt x="136" y="74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54" y="156"/>
                    <a:pt x="28" y="156"/>
                    <a:pt x="12" y="140"/>
                  </a:cubicBezTo>
                  <a:cubicBezTo>
                    <a:pt x="4" y="132"/>
                    <a:pt x="0" y="121"/>
                    <a:pt x="0" y="111"/>
                  </a:cubicBezTo>
                  <a:cubicBezTo>
                    <a:pt x="0" y="100"/>
                    <a:pt x="4" y="90"/>
                    <a:pt x="12" y="82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94" y="0"/>
                    <a:pt x="120" y="0"/>
                    <a:pt x="13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7" name="Freeform 460"/>
            <p:cNvSpPr>
              <a:spLocks noEditPoints="1"/>
            </p:cNvSpPr>
            <p:nvPr/>
          </p:nvSpPr>
          <p:spPr bwMode="auto">
            <a:xfrm>
              <a:off x="4170363" y="1525588"/>
              <a:ext cx="3863975" cy="3567113"/>
            </a:xfrm>
            <a:custGeom>
              <a:avLst/>
              <a:gdLst>
                <a:gd name="T0" fmla="*/ 1028 w 1028"/>
                <a:gd name="T1" fmla="*/ 514 h 949"/>
                <a:gd name="T2" fmla="*/ 787 w 1028"/>
                <a:gd name="T3" fmla="*/ 949 h 949"/>
                <a:gd name="T4" fmla="*/ 241 w 1028"/>
                <a:gd name="T5" fmla="*/ 949 h 949"/>
                <a:gd name="T6" fmla="*/ 0 w 1028"/>
                <a:gd name="T7" fmla="*/ 514 h 949"/>
                <a:gd name="T8" fmla="*/ 514 w 1028"/>
                <a:gd name="T9" fmla="*/ 0 h 949"/>
                <a:gd name="T10" fmla="*/ 1028 w 1028"/>
                <a:gd name="T11" fmla="*/ 514 h 949"/>
                <a:gd name="T12" fmla="*/ 714 w 1028"/>
                <a:gd name="T13" fmla="*/ 345 h 949"/>
                <a:gd name="T14" fmla="*/ 714 w 1028"/>
                <a:gd name="T15" fmla="*/ 251 h 949"/>
                <a:gd name="T16" fmla="*/ 632 w 1028"/>
                <a:gd name="T17" fmla="*/ 187 h 949"/>
                <a:gd name="T18" fmla="*/ 563 w 1028"/>
                <a:gd name="T19" fmla="*/ 187 h 949"/>
                <a:gd name="T20" fmla="*/ 563 w 1028"/>
                <a:gd name="T21" fmla="*/ 153 h 949"/>
                <a:gd name="T22" fmla="*/ 466 w 1028"/>
                <a:gd name="T23" fmla="*/ 153 h 949"/>
                <a:gd name="T24" fmla="*/ 466 w 1028"/>
                <a:gd name="T25" fmla="*/ 187 h 949"/>
                <a:gd name="T26" fmla="*/ 397 w 1028"/>
                <a:gd name="T27" fmla="*/ 187 h 949"/>
                <a:gd name="T28" fmla="*/ 316 w 1028"/>
                <a:gd name="T29" fmla="*/ 251 h 949"/>
                <a:gd name="T30" fmla="*/ 316 w 1028"/>
                <a:gd name="T31" fmla="*/ 438 h 949"/>
                <a:gd name="T32" fmla="*/ 397 w 1028"/>
                <a:gd name="T33" fmla="*/ 503 h 949"/>
                <a:gd name="T34" fmla="*/ 466 w 1028"/>
                <a:gd name="T35" fmla="*/ 503 h 949"/>
                <a:gd name="T36" fmla="*/ 466 w 1028"/>
                <a:gd name="T37" fmla="*/ 701 h 949"/>
                <a:gd name="T38" fmla="*/ 440 w 1028"/>
                <a:gd name="T39" fmla="*/ 701 h 949"/>
                <a:gd name="T40" fmla="*/ 389 w 1028"/>
                <a:gd name="T41" fmla="*/ 661 h 949"/>
                <a:gd name="T42" fmla="*/ 389 w 1028"/>
                <a:gd name="T43" fmla="*/ 602 h 949"/>
                <a:gd name="T44" fmla="*/ 315 w 1028"/>
                <a:gd name="T45" fmla="*/ 602 h 949"/>
                <a:gd name="T46" fmla="*/ 315 w 1028"/>
                <a:gd name="T47" fmla="*/ 696 h 949"/>
                <a:gd name="T48" fmla="*/ 396 w 1028"/>
                <a:gd name="T49" fmla="*/ 760 h 949"/>
                <a:gd name="T50" fmla="*/ 466 w 1028"/>
                <a:gd name="T51" fmla="*/ 760 h 949"/>
                <a:gd name="T52" fmla="*/ 466 w 1028"/>
                <a:gd name="T53" fmla="*/ 796 h 949"/>
                <a:gd name="T54" fmla="*/ 563 w 1028"/>
                <a:gd name="T55" fmla="*/ 796 h 949"/>
                <a:gd name="T56" fmla="*/ 563 w 1028"/>
                <a:gd name="T57" fmla="*/ 760 h 949"/>
                <a:gd name="T58" fmla="*/ 632 w 1028"/>
                <a:gd name="T59" fmla="*/ 760 h 949"/>
                <a:gd name="T60" fmla="*/ 713 w 1028"/>
                <a:gd name="T61" fmla="*/ 696 h 949"/>
                <a:gd name="T62" fmla="*/ 713 w 1028"/>
                <a:gd name="T63" fmla="*/ 509 h 949"/>
                <a:gd name="T64" fmla="*/ 632 w 1028"/>
                <a:gd name="T65" fmla="*/ 444 h 949"/>
                <a:gd name="T66" fmla="*/ 563 w 1028"/>
                <a:gd name="T67" fmla="*/ 444 h 949"/>
                <a:gd name="T68" fmla="*/ 563 w 1028"/>
                <a:gd name="T69" fmla="*/ 246 h 949"/>
                <a:gd name="T70" fmla="*/ 588 w 1028"/>
                <a:gd name="T71" fmla="*/ 246 h 949"/>
                <a:gd name="T72" fmla="*/ 639 w 1028"/>
                <a:gd name="T73" fmla="*/ 286 h 949"/>
                <a:gd name="T74" fmla="*/ 639 w 1028"/>
                <a:gd name="T75" fmla="*/ 345 h 949"/>
                <a:gd name="T76" fmla="*/ 714 w 1028"/>
                <a:gd name="T77" fmla="*/ 34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8" h="949">
                  <a:moveTo>
                    <a:pt x="1028" y="514"/>
                  </a:moveTo>
                  <a:cubicBezTo>
                    <a:pt x="1028" y="697"/>
                    <a:pt x="932" y="858"/>
                    <a:pt x="787" y="949"/>
                  </a:cubicBezTo>
                  <a:cubicBezTo>
                    <a:pt x="241" y="949"/>
                    <a:pt x="241" y="949"/>
                    <a:pt x="241" y="949"/>
                  </a:cubicBezTo>
                  <a:cubicBezTo>
                    <a:pt x="97" y="858"/>
                    <a:pt x="0" y="697"/>
                    <a:pt x="0" y="514"/>
                  </a:cubicBezTo>
                  <a:cubicBezTo>
                    <a:pt x="0" y="230"/>
                    <a:pt x="231" y="0"/>
                    <a:pt x="514" y="0"/>
                  </a:cubicBezTo>
                  <a:cubicBezTo>
                    <a:pt x="798" y="0"/>
                    <a:pt x="1028" y="230"/>
                    <a:pt x="1028" y="514"/>
                  </a:cubicBezTo>
                  <a:close/>
                  <a:moveTo>
                    <a:pt x="714" y="345"/>
                  </a:moveTo>
                  <a:cubicBezTo>
                    <a:pt x="714" y="251"/>
                    <a:pt x="714" y="251"/>
                    <a:pt x="714" y="251"/>
                  </a:cubicBezTo>
                  <a:cubicBezTo>
                    <a:pt x="714" y="216"/>
                    <a:pt x="677" y="187"/>
                    <a:pt x="632" y="187"/>
                  </a:cubicBezTo>
                  <a:cubicBezTo>
                    <a:pt x="563" y="187"/>
                    <a:pt x="563" y="187"/>
                    <a:pt x="563" y="187"/>
                  </a:cubicBezTo>
                  <a:cubicBezTo>
                    <a:pt x="563" y="153"/>
                    <a:pt x="563" y="153"/>
                    <a:pt x="563" y="153"/>
                  </a:cubicBezTo>
                  <a:cubicBezTo>
                    <a:pt x="466" y="153"/>
                    <a:pt x="466" y="153"/>
                    <a:pt x="466" y="153"/>
                  </a:cubicBezTo>
                  <a:cubicBezTo>
                    <a:pt x="466" y="187"/>
                    <a:pt x="466" y="187"/>
                    <a:pt x="466" y="187"/>
                  </a:cubicBezTo>
                  <a:cubicBezTo>
                    <a:pt x="397" y="187"/>
                    <a:pt x="397" y="187"/>
                    <a:pt x="397" y="187"/>
                  </a:cubicBezTo>
                  <a:cubicBezTo>
                    <a:pt x="352" y="187"/>
                    <a:pt x="316" y="216"/>
                    <a:pt x="316" y="251"/>
                  </a:cubicBezTo>
                  <a:cubicBezTo>
                    <a:pt x="316" y="438"/>
                    <a:pt x="316" y="438"/>
                    <a:pt x="316" y="438"/>
                  </a:cubicBezTo>
                  <a:cubicBezTo>
                    <a:pt x="316" y="474"/>
                    <a:pt x="352" y="503"/>
                    <a:pt x="397" y="503"/>
                  </a:cubicBezTo>
                  <a:cubicBezTo>
                    <a:pt x="466" y="503"/>
                    <a:pt x="466" y="503"/>
                    <a:pt x="466" y="503"/>
                  </a:cubicBezTo>
                  <a:cubicBezTo>
                    <a:pt x="466" y="701"/>
                    <a:pt x="466" y="701"/>
                    <a:pt x="466" y="701"/>
                  </a:cubicBezTo>
                  <a:cubicBezTo>
                    <a:pt x="440" y="701"/>
                    <a:pt x="440" y="701"/>
                    <a:pt x="440" y="701"/>
                  </a:cubicBezTo>
                  <a:cubicBezTo>
                    <a:pt x="412" y="701"/>
                    <a:pt x="389" y="683"/>
                    <a:pt x="389" y="661"/>
                  </a:cubicBezTo>
                  <a:cubicBezTo>
                    <a:pt x="389" y="602"/>
                    <a:pt x="389" y="602"/>
                    <a:pt x="389" y="602"/>
                  </a:cubicBezTo>
                  <a:cubicBezTo>
                    <a:pt x="315" y="602"/>
                    <a:pt x="315" y="602"/>
                    <a:pt x="315" y="602"/>
                  </a:cubicBezTo>
                  <a:cubicBezTo>
                    <a:pt x="315" y="696"/>
                    <a:pt x="315" y="696"/>
                    <a:pt x="315" y="696"/>
                  </a:cubicBezTo>
                  <a:cubicBezTo>
                    <a:pt x="315" y="731"/>
                    <a:pt x="351" y="760"/>
                    <a:pt x="396" y="760"/>
                  </a:cubicBezTo>
                  <a:cubicBezTo>
                    <a:pt x="466" y="760"/>
                    <a:pt x="466" y="760"/>
                    <a:pt x="466" y="760"/>
                  </a:cubicBezTo>
                  <a:cubicBezTo>
                    <a:pt x="466" y="796"/>
                    <a:pt x="466" y="796"/>
                    <a:pt x="466" y="796"/>
                  </a:cubicBezTo>
                  <a:cubicBezTo>
                    <a:pt x="563" y="796"/>
                    <a:pt x="563" y="796"/>
                    <a:pt x="563" y="796"/>
                  </a:cubicBezTo>
                  <a:cubicBezTo>
                    <a:pt x="563" y="760"/>
                    <a:pt x="563" y="760"/>
                    <a:pt x="563" y="760"/>
                  </a:cubicBezTo>
                  <a:cubicBezTo>
                    <a:pt x="632" y="760"/>
                    <a:pt x="632" y="760"/>
                    <a:pt x="632" y="760"/>
                  </a:cubicBezTo>
                  <a:cubicBezTo>
                    <a:pt x="677" y="760"/>
                    <a:pt x="713" y="731"/>
                    <a:pt x="713" y="696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3" y="473"/>
                    <a:pt x="677" y="444"/>
                    <a:pt x="632" y="444"/>
                  </a:cubicBezTo>
                  <a:cubicBezTo>
                    <a:pt x="563" y="444"/>
                    <a:pt x="563" y="444"/>
                    <a:pt x="563" y="444"/>
                  </a:cubicBezTo>
                  <a:cubicBezTo>
                    <a:pt x="563" y="246"/>
                    <a:pt x="563" y="246"/>
                    <a:pt x="563" y="246"/>
                  </a:cubicBezTo>
                  <a:cubicBezTo>
                    <a:pt x="588" y="246"/>
                    <a:pt x="588" y="246"/>
                    <a:pt x="588" y="246"/>
                  </a:cubicBezTo>
                  <a:cubicBezTo>
                    <a:pt x="617" y="246"/>
                    <a:pt x="639" y="264"/>
                    <a:pt x="639" y="286"/>
                  </a:cubicBezTo>
                  <a:cubicBezTo>
                    <a:pt x="639" y="345"/>
                    <a:pt x="639" y="345"/>
                    <a:pt x="639" y="345"/>
                  </a:cubicBezTo>
                  <a:lnTo>
                    <a:pt x="714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8" name="Freeform 461"/>
            <p:cNvSpPr>
              <a:spLocks/>
            </p:cNvSpPr>
            <p:nvPr/>
          </p:nvSpPr>
          <p:spPr bwMode="auto">
            <a:xfrm>
              <a:off x="5187951" y="5254626"/>
              <a:ext cx="1827213" cy="209550"/>
            </a:xfrm>
            <a:custGeom>
              <a:avLst/>
              <a:gdLst>
                <a:gd name="T0" fmla="*/ 436 w 486"/>
                <a:gd name="T1" fmla="*/ 0 h 56"/>
                <a:gd name="T2" fmla="*/ 486 w 486"/>
                <a:gd name="T3" fmla="*/ 28 h 56"/>
                <a:gd name="T4" fmla="*/ 436 w 486"/>
                <a:gd name="T5" fmla="*/ 56 h 56"/>
                <a:gd name="T6" fmla="*/ 51 w 486"/>
                <a:gd name="T7" fmla="*/ 56 h 56"/>
                <a:gd name="T8" fmla="*/ 0 w 486"/>
                <a:gd name="T9" fmla="*/ 28 h 56"/>
                <a:gd name="T10" fmla="*/ 15 w 486"/>
                <a:gd name="T11" fmla="*/ 8 h 56"/>
                <a:gd name="T12" fmla="*/ 51 w 486"/>
                <a:gd name="T13" fmla="*/ 0 h 56"/>
                <a:gd name="T14" fmla="*/ 436 w 48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6" h="56">
                  <a:moveTo>
                    <a:pt x="436" y="0"/>
                  </a:moveTo>
                  <a:cubicBezTo>
                    <a:pt x="464" y="0"/>
                    <a:pt x="486" y="13"/>
                    <a:pt x="486" y="28"/>
                  </a:cubicBezTo>
                  <a:cubicBezTo>
                    <a:pt x="486" y="44"/>
                    <a:pt x="464" y="56"/>
                    <a:pt x="436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23" y="56"/>
                    <a:pt x="0" y="44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1" y="0"/>
                  </a:cubicBezTo>
                  <a:lnTo>
                    <a:pt x="4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9" name="Freeform 462"/>
            <p:cNvSpPr>
              <a:spLocks/>
            </p:cNvSpPr>
            <p:nvPr/>
          </p:nvSpPr>
          <p:spPr bwMode="auto">
            <a:xfrm>
              <a:off x="5368926" y="5576888"/>
              <a:ext cx="1470025" cy="211138"/>
            </a:xfrm>
            <a:custGeom>
              <a:avLst/>
              <a:gdLst>
                <a:gd name="T0" fmla="*/ 341 w 391"/>
                <a:gd name="T1" fmla="*/ 0 h 56"/>
                <a:gd name="T2" fmla="*/ 391 w 391"/>
                <a:gd name="T3" fmla="*/ 28 h 56"/>
                <a:gd name="T4" fmla="*/ 341 w 391"/>
                <a:gd name="T5" fmla="*/ 56 h 56"/>
                <a:gd name="T6" fmla="*/ 50 w 391"/>
                <a:gd name="T7" fmla="*/ 56 h 56"/>
                <a:gd name="T8" fmla="*/ 0 w 391"/>
                <a:gd name="T9" fmla="*/ 28 h 56"/>
                <a:gd name="T10" fmla="*/ 14 w 391"/>
                <a:gd name="T11" fmla="*/ 8 h 56"/>
                <a:gd name="T12" fmla="*/ 50 w 391"/>
                <a:gd name="T13" fmla="*/ 0 h 56"/>
                <a:gd name="T14" fmla="*/ 341 w 391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6">
                  <a:moveTo>
                    <a:pt x="341" y="0"/>
                  </a:moveTo>
                  <a:cubicBezTo>
                    <a:pt x="369" y="0"/>
                    <a:pt x="391" y="12"/>
                    <a:pt x="391" y="28"/>
                  </a:cubicBezTo>
                  <a:cubicBezTo>
                    <a:pt x="391" y="43"/>
                    <a:pt x="369" y="56"/>
                    <a:pt x="34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2" y="56"/>
                    <a:pt x="0" y="43"/>
                    <a:pt x="0" y="28"/>
                  </a:cubicBezTo>
                  <a:cubicBezTo>
                    <a:pt x="0" y="20"/>
                    <a:pt x="5" y="13"/>
                    <a:pt x="14" y="8"/>
                  </a:cubicBezTo>
                  <a:cubicBezTo>
                    <a:pt x="24" y="3"/>
                    <a:pt x="36" y="0"/>
                    <a:pt x="50" y="0"/>
                  </a:cubicBezTo>
                  <a:lnTo>
                    <a:pt x="3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0" name="Freeform 463"/>
            <p:cNvSpPr>
              <a:spLocks/>
            </p:cNvSpPr>
            <p:nvPr/>
          </p:nvSpPr>
          <p:spPr bwMode="auto">
            <a:xfrm>
              <a:off x="5556251" y="5895976"/>
              <a:ext cx="1090613" cy="211138"/>
            </a:xfrm>
            <a:custGeom>
              <a:avLst/>
              <a:gdLst>
                <a:gd name="T0" fmla="*/ 240 w 290"/>
                <a:gd name="T1" fmla="*/ 0 h 56"/>
                <a:gd name="T2" fmla="*/ 290 w 290"/>
                <a:gd name="T3" fmla="*/ 28 h 56"/>
                <a:gd name="T4" fmla="*/ 240 w 290"/>
                <a:gd name="T5" fmla="*/ 56 h 56"/>
                <a:gd name="T6" fmla="*/ 50 w 290"/>
                <a:gd name="T7" fmla="*/ 56 h 56"/>
                <a:gd name="T8" fmla="*/ 0 w 290"/>
                <a:gd name="T9" fmla="*/ 28 h 56"/>
                <a:gd name="T10" fmla="*/ 15 w 290"/>
                <a:gd name="T11" fmla="*/ 8 h 56"/>
                <a:gd name="T12" fmla="*/ 50 w 290"/>
                <a:gd name="T13" fmla="*/ 0 h 56"/>
                <a:gd name="T14" fmla="*/ 240 w 29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56">
                  <a:moveTo>
                    <a:pt x="240" y="0"/>
                  </a:moveTo>
                  <a:cubicBezTo>
                    <a:pt x="268" y="0"/>
                    <a:pt x="290" y="12"/>
                    <a:pt x="290" y="28"/>
                  </a:cubicBezTo>
                  <a:cubicBezTo>
                    <a:pt x="290" y="43"/>
                    <a:pt x="268" y="56"/>
                    <a:pt x="24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3" y="56"/>
                    <a:pt x="0" y="43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0" y="0"/>
                  </a:cubicBez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1" name="Freeform 464"/>
            <p:cNvSpPr>
              <a:spLocks/>
            </p:cNvSpPr>
            <p:nvPr/>
          </p:nvSpPr>
          <p:spPr bwMode="auto">
            <a:xfrm>
              <a:off x="6286501" y="3416301"/>
              <a:ext cx="285750" cy="744538"/>
            </a:xfrm>
            <a:custGeom>
              <a:avLst/>
              <a:gdLst>
                <a:gd name="T0" fmla="*/ 76 w 76"/>
                <a:gd name="T1" fmla="*/ 41 h 198"/>
                <a:gd name="T2" fmla="*/ 76 w 76"/>
                <a:gd name="T3" fmla="*/ 158 h 198"/>
                <a:gd name="T4" fmla="*/ 25 w 76"/>
                <a:gd name="T5" fmla="*/ 198 h 198"/>
                <a:gd name="T6" fmla="*/ 0 w 76"/>
                <a:gd name="T7" fmla="*/ 198 h 198"/>
                <a:gd name="T8" fmla="*/ 0 w 76"/>
                <a:gd name="T9" fmla="*/ 0 h 198"/>
                <a:gd name="T10" fmla="*/ 25 w 76"/>
                <a:gd name="T11" fmla="*/ 0 h 198"/>
                <a:gd name="T12" fmla="*/ 76 w 76"/>
                <a:gd name="T13" fmla="*/ 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41"/>
                  </a:moveTo>
                  <a:cubicBezTo>
                    <a:pt x="76" y="158"/>
                    <a:pt x="76" y="158"/>
                    <a:pt x="76" y="158"/>
                  </a:cubicBezTo>
                  <a:cubicBezTo>
                    <a:pt x="76" y="180"/>
                    <a:pt x="53" y="198"/>
                    <a:pt x="25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3" y="0"/>
                    <a:pt x="76" y="18"/>
                    <a:pt x="7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2" name="Freeform 465"/>
            <p:cNvSpPr>
              <a:spLocks/>
            </p:cNvSpPr>
            <p:nvPr/>
          </p:nvSpPr>
          <p:spPr bwMode="auto">
            <a:xfrm>
              <a:off x="5948363" y="754063"/>
              <a:ext cx="307975" cy="658813"/>
            </a:xfrm>
            <a:custGeom>
              <a:avLst/>
              <a:gdLst>
                <a:gd name="T0" fmla="*/ 82 w 82"/>
                <a:gd name="T1" fmla="*/ 41 h 175"/>
                <a:gd name="T2" fmla="*/ 82 w 82"/>
                <a:gd name="T3" fmla="*/ 134 h 175"/>
                <a:gd name="T4" fmla="*/ 41 w 82"/>
                <a:gd name="T5" fmla="*/ 175 h 175"/>
                <a:gd name="T6" fmla="*/ 12 w 82"/>
                <a:gd name="T7" fmla="*/ 163 h 175"/>
                <a:gd name="T8" fmla="*/ 0 w 82"/>
                <a:gd name="T9" fmla="*/ 134 h 175"/>
                <a:gd name="T10" fmla="*/ 0 w 82"/>
                <a:gd name="T11" fmla="*/ 41 h 175"/>
                <a:gd name="T12" fmla="*/ 41 w 82"/>
                <a:gd name="T13" fmla="*/ 0 h 175"/>
                <a:gd name="T14" fmla="*/ 82 w 82"/>
                <a:gd name="T15" fmla="*/ 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75">
                  <a:moveTo>
                    <a:pt x="82" y="41"/>
                  </a:moveTo>
                  <a:cubicBezTo>
                    <a:pt x="82" y="134"/>
                    <a:pt x="82" y="134"/>
                    <a:pt x="82" y="134"/>
                  </a:cubicBezTo>
                  <a:cubicBezTo>
                    <a:pt x="82" y="157"/>
                    <a:pt x="64" y="175"/>
                    <a:pt x="41" y="175"/>
                  </a:cubicBezTo>
                  <a:cubicBezTo>
                    <a:pt x="30" y="175"/>
                    <a:pt x="20" y="171"/>
                    <a:pt x="12" y="163"/>
                  </a:cubicBezTo>
                  <a:cubicBezTo>
                    <a:pt x="5" y="156"/>
                    <a:pt x="0" y="146"/>
                    <a:pt x="0" y="13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3" name="Freeform 466"/>
            <p:cNvSpPr>
              <a:spLocks/>
            </p:cNvSpPr>
            <p:nvPr/>
          </p:nvSpPr>
          <p:spPr bwMode="auto">
            <a:xfrm>
              <a:off x="5635626" y="2449513"/>
              <a:ext cx="285750" cy="744538"/>
            </a:xfrm>
            <a:custGeom>
              <a:avLst/>
              <a:gdLst>
                <a:gd name="T0" fmla="*/ 76 w 76"/>
                <a:gd name="T1" fmla="*/ 0 h 198"/>
                <a:gd name="T2" fmla="*/ 76 w 76"/>
                <a:gd name="T3" fmla="*/ 198 h 198"/>
                <a:gd name="T4" fmla="*/ 51 w 76"/>
                <a:gd name="T5" fmla="*/ 198 h 198"/>
                <a:gd name="T6" fmla="*/ 0 w 76"/>
                <a:gd name="T7" fmla="*/ 157 h 198"/>
                <a:gd name="T8" fmla="*/ 0 w 76"/>
                <a:gd name="T9" fmla="*/ 40 h 198"/>
                <a:gd name="T10" fmla="*/ 51 w 76"/>
                <a:gd name="T11" fmla="*/ 0 h 198"/>
                <a:gd name="T12" fmla="*/ 76 w 76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76" y="198"/>
                    <a:pt x="76" y="198"/>
                    <a:pt x="76" y="19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23" y="198"/>
                    <a:pt x="0" y="180"/>
                    <a:pt x="0" y="1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23" y="0"/>
                    <a:pt x="51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4" name="Freeform 467"/>
            <p:cNvSpPr>
              <a:spLocks/>
            </p:cNvSpPr>
            <p:nvPr/>
          </p:nvSpPr>
          <p:spPr bwMode="auto">
            <a:xfrm>
              <a:off x="3951288" y="1539876"/>
              <a:ext cx="571500" cy="587375"/>
            </a:xfrm>
            <a:custGeom>
              <a:avLst/>
              <a:gdLst>
                <a:gd name="T0" fmla="*/ 140 w 152"/>
                <a:gd name="T1" fmla="*/ 82 h 156"/>
                <a:gd name="T2" fmla="*/ 152 w 152"/>
                <a:gd name="T3" fmla="*/ 111 h 156"/>
                <a:gd name="T4" fmla="*/ 140 w 152"/>
                <a:gd name="T5" fmla="*/ 140 h 156"/>
                <a:gd name="T6" fmla="*/ 82 w 152"/>
                <a:gd name="T7" fmla="*/ 140 h 156"/>
                <a:gd name="T8" fmla="*/ 16 w 152"/>
                <a:gd name="T9" fmla="*/ 74 h 156"/>
                <a:gd name="T10" fmla="*/ 16 w 152"/>
                <a:gd name="T11" fmla="*/ 16 h 156"/>
                <a:gd name="T12" fmla="*/ 74 w 152"/>
                <a:gd name="T13" fmla="*/ 16 h 156"/>
                <a:gd name="T14" fmla="*/ 140 w 152"/>
                <a:gd name="T15" fmla="*/ 8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40" y="82"/>
                  </a:moveTo>
                  <a:cubicBezTo>
                    <a:pt x="148" y="90"/>
                    <a:pt x="152" y="100"/>
                    <a:pt x="152" y="111"/>
                  </a:cubicBezTo>
                  <a:cubicBezTo>
                    <a:pt x="152" y="121"/>
                    <a:pt x="148" y="132"/>
                    <a:pt x="140" y="140"/>
                  </a:cubicBezTo>
                  <a:cubicBezTo>
                    <a:pt x="124" y="156"/>
                    <a:pt x="98" y="156"/>
                    <a:pt x="82" y="14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0" y="58"/>
                    <a:pt x="0" y="32"/>
                    <a:pt x="16" y="16"/>
                  </a:cubicBezTo>
                  <a:cubicBezTo>
                    <a:pt x="32" y="0"/>
                    <a:pt x="58" y="0"/>
                    <a:pt x="74" y="16"/>
                  </a:cubicBez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5" name="Freeform 468"/>
            <p:cNvSpPr>
              <a:spLocks/>
            </p:cNvSpPr>
            <p:nvPr/>
          </p:nvSpPr>
          <p:spPr bwMode="auto">
            <a:xfrm>
              <a:off x="3294063" y="3122613"/>
              <a:ext cx="657225" cy="307975"/>
            </a:xfrm>
            <a:custGeom>
              <a:avLst/>
              <a:gdLst>
                <a:gd name="T0" fmla="*/ 134 w 175"/>
                <a:gd name="T1" fmla="*/ 0 h 82"/>
                <a:gd name="T2" fmla="*/ 175 w 175"/>
                <a:gd name="T3" fmla="*/ 41 h 82"/>
                <a:gd name="T4" fmla="*/ 134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4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4" y="0"/>
                  </a:moveTo>
                  <a:cubicBezTo>
                    <a:pt x="156" y="0"/>
                    <a:pt x="175" y="19"/>
                    <a:pt x="175" y="41"/>
                  </a:cubicBezTo>
                  <a:cubicBezTo>
                    <a:pt x="175" y="64"/>
                    <a:pt x="156" y="82"/>
                    <a:pt x="134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ubicBezTo>
                    <a:pt x="0" y="30"/>
                    <a:pt x="4" y="20"/>
                    <a:pt x="12" y="12"/>
                  </a:cubicBezTo>
                  <a:cubicBezTo>
                    <a:pt x="19" y="5"/>
                    <a:pt x="29" y="0"/>
                    <a:pt x="41" y="0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54" name="TextBox 153"/>
          <p:cNvSpPr txBox="1"/>
          <p:nvPr/>
        </p:nvSpPr>
        <p:spPr>
          <a:xfrm>
            <a:off x="6090991" y="989755"/>
            <a:ext cx="1478145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6083671" y="1251069"/>
            <a:ext cx="2020796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6090991" y="2053376"/>
            <a:ext cx="1478145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083671" y="2314689"/>
            <a:ext cx="2020796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090991" y="3030992"/>
            <a:ext cx="1478145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083671" y="3292307"/>
            <a:ext cx="2020796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090991" y="4024368"/>
            <a:ext cx="1478145" cy="28804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083671" y="4285682"/>
            <a:ext cx="2020796" cy="517592"/>
          </a:xfrm>
          <a:prstGeom prst="rect">
            <a:avLst/>
          </a:prstGeom>
          <a:noFill/>
        </p:spPr>
        <p:txBody>
          <a:bodyPr wrap="square" lIns="68531" tIns="34265" rIns="68531" bIns="3426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59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66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7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69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9B6ED48-AE77-435C-8CBE-A56E339D5C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1902200"/>
            <a:ext cx="3893397" cy="222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4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3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6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6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/>
      <p:bldP spid="68" grpId="0" animBg="1"/>
      <p:bldP spid="76" grpId="0" animBg="1"/>
      <p:bldP spid="77" grpId="0" animBg="1"/>
      <p:bldP spid="84" grpId="0" animBg="1"/>
      <p:bldP spid="120" grpId="0" animBg="1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>
            <a:off x="1588130" y="2332819"/>
            <a:ext cx="1350449" cy="135044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0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35775" y="1068882"/>
            <a:ext cx="1381266" cy="13812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733966" y="1355669"/>
            <a:ext cx="1108106" cy="11081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466459" y="3327586"/>
            <a:ext cx="1040943" cy="10409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933704" y="1798391"/>
            <a:ext cx="2047963" cy="20479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3" name="同心圆 1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5198977" y="3238792"/>
            <a:ext cx="1168559" cy="11685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6" name="同心圆 1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47" name="饼形 46"/>
          <p:cNvSpPr/>
          <p:nvPr/>
        </p:nvSpPr>
        <p:spPr>
          <a:xfrm rot="18900000">
            <a:off x="2660295" y="3512684"/>
            <a:ext cx="692055" cy="692055"/>
          </a:xfrm>
          <a:prstGeom prst="pie">
            <a:avLst>
              <a:gd name="adj1" fmla="val 0"/>
              <a:gd name="adj2" fmla="val 7482032"/>
            </a:avLst>
          </a:prstGeom>
          <a:solidFill>
            <a:srgbClr val="A957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2830881" y="3683269"/>
            <a:ext cx="350885" cy="350885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1" name="椭圆 50"/>
          <p:cNvSpPr>
            <a:spLocks noChangeAspect="1"/>
          </p:cNvSpPr>
          <p:nvPr/>
        </p:nvSpPr>
        <p:spPr>
          <a:xfrm>
            <a:off x="4883471" y="1507677"/>
            <a:ext cx="809734" cy="809734"/>
          </a:xfrm>
          <a:prstGeom prst="ellipse">
            <a:avLst/>
          </a:prstGeom>
          <a:solidFill>
            <a:srgbClr val="CC7E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2" name="文本框 3"/>
          <p:cNvSpPr txBox="1"/>
          <p:nvPr/>
        </p:nvSpPr>
        <p:spPr>
          <a:xfrm>
            <a:off x="4949920" y="1624100"/>
            <a:ext cx="582211" cy="600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</a:t>
            </a:r>
            <a:endParaRPr lang="zh-CN" altLang="en-US" sz="3299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53" name="组合 52"/>
          <p:cNvGrpSpPr>
            <a:grpSpLocks noChangeAspect="1"/>
          </p:cNvGrpSpPr>
          <p:nvPr/>
        </p:nvGrpSpPr>
        <p:grpSpPr>
          <a:xfrm>
            <a:off x="5964042" y="1246223"/>
            <a:ext cx="366427" cy="377876"/>
            <a:chOff x="9405938" y="2763838"/>
            <a:chExt cx="1219201" cy="1257301"/>
          </a:xfrm>
          <a:solidFill>
            <a:srgbClr val="CC7E33"/>
          </a:solidFill>
        </p:grpSpPr>
        <p:sp>
          <p:nvSpPr>
            <p:cNvPr id="54" name="Rectangle 5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6" name="Rectangle 7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1" name="Rectangle 12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2" name="Rectangle 13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>
            <a:off x="5964041" y="1741149"/>
            <a:ext cx="1367013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20"/>
          <p:cNvSpPr txBox="1"/>
          <p:nvPr/>
        </p:nvSpPr>
        <p:spPr>
          <a:xfrm>
            <a:off x="5964043" y="1858202"/>
            <a:ext cx="1362144" cy="690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7" name="椭圆 66"/>
          <p:cNvSpPr>
            <a:spLocks noChangeAspect="1"/>
          </p:cNvSpPr>
          <p:nvPr/>
        </p:nvSpPr>
        <p:spPr>
          <a:xfrm>
            <a:off x="5356866" y="3405350"/>
            <a:ext cx="834782" cy="834782"/>
          </a:xfrm>
          <a:prstGeom prst="ellipse">
            <a:avLst/>
          </a:prstGeom>
          <a:solidFill>
            <a:srgbClr val="CC7E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8" name="文本框 23"/>
          <p:cNvSpPr txBox="1"/>
          <p:nvPr/>
        </p:nvSpPr>
        <p:spPr>
          <a:xfrm>
            <a:off x="5461910" y="3560519"/>
            <a:ext cx="582211" cy="600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</a:t>
            </a:r>
            <a:endParaRPr lang="zh-CN" altLang="en-US" sz="3299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6466898" y="3719432"/>
            <a:ext cx="1367013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25"/>
          <p:cNvSpPr txBox="1"/>
          <p:nvPr/>
        </p:nvSpPr>
        <p:spPr>
          <a:xfrm>
            <a:off x="6466899" y="3836484"/>
            <a:ext cx="1362144" cy="690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1" name="Freeform 148"/>
          <p:cNvSpPr>
            <a:spLocks noChangeAspect="1"/>
          </p:cNvSpPr>
          <p:nvPr/>
        </p:nvSpPr>
        <p:spPr bwMode="auto">
          <a:xfrm>
            <a:off x="6466900" y="3147452"/>
            <a:ext cx="550007" cy="431858"/>
          </a:xfrm>
          <a:custGeom>
            <a:avLst/>
            <a:gdLst>
              <a:gd name="T0" fmla="*/ 7 w 135"/>
              <a:gd name="T1" fmla="*/ 99 h 106"/>
              <a:gd name="T2" fmla="*/ 135 w 135"/>
              <a:gd name="T3" fmla="*/ 99 h 106"/>
              <a:gd name="T4" fmla="*/ 135 w 135"/>
              <a:gd name="T5" fmla="*/ 106 h 106"/>
              <a:gd name="T6" fmla="*/ 7 w 135"/>
              <a:gd name="T7" fmla="*/ 106 h 106"/>
              <a:gd name="T8" fmla="*/ 0 w 135"/>
              <a:gd name="T9" fmla="*/ 106 h 106"/>
              <a:gd name="T10" fmla="*/ 0 w 135"/>
              <a:gd name="T11" fmla="*/ 99 h 106"/>
              <a:gd name="T12" fmla="*/ 0 w 135"/>
              <a:gd name="T13" fmla="*/ 0 h 106"/>
              <a:gd name="T14" fmla="*/ 7 w 135"/>
              <a:gd name="T15" fmla="*/ 0 h 106"/>
              <a:gd name="T16" fmla="*/ 7 w 135"/>
              <a:gd name="T17" fmla="*/ 56 h 106"/>
              <a:gd name="T18" fmla="*/ 22 w 135"/>
              <a:gd name="T19" fmla="*/ 47 h 106"/>
              <a:gd name="T20" fmla="*/ 26 w 135"/>
              <a:gd name="T21" fmla="*/ 42 h 106"/>
              <a:gd name="T22" fmla="*/ 31 w 135"/>
              <a:gd name="T23" fmla="*/ 49 h 106"/>
              <a:gd name="T24" fmla="*/ 33 w 135"/>
              <a:gd name="T25" fmla="*/ 54 h 106"/>
              <a:gd name="T26" fmla="*/ 38 w 135"/>
              <a:gd name="T27" fmla="*/ 49 h 106"/>
              <a:gd name="T28" fmla="*/ 45 w 135"/>
              <a:gd name="T29" fmla="*/ 44 h 106"/>
              <a:gd name="T30" fmla="*/ 50 w 135"/>
              <a:gd name="T31" fmla="*/ 52 h 106"/>
              <a:gd name="T32" fmla="*/ 52 w 135"/>
              <a:gd name="T33" fmla="*/ 56 h 106"/>
              <a:gd name="T34" fmla="*/ 64 w 135"/>
              <a:gd name="T35" fmla="*/ 49 h 106"/>
              <a:gd name="T36" fmla="*/ 69 w 135"/>
              <a:gd name="T37" fmla="*/ 47 h 106"/>
              <a:gd name="T38" fmla="*/ 71 w 135"/>
              <a:gd name="T39" fmla="*/ 49 h 106"/>
              <a:gd name="T40" fmla="*/ 83 w 135"/>
              <a:gd name="T41" fmla="*/ 33 h 106"/>
              <a:gd name="T42" fmla="*/ 88 w 135"/>
              <a:gd name="T43" fmla="*/ 26 h 106"/>
              <a:gd name="T44" fmla="*/ 93 w 135"/>
              <a:gd name="T45" fmla="*/ 30 h 106"/>
              <a:gd name="T46" fmla="*/ 95 w 135"/>
              <a:gd name="T47" fmla="*/ 33 h 106"/>
              <a:gd name="T48" fmla="*/ 102 w 135"/>
              <a:gd name="T49" fmla="*/ 23 h 106"/>
              <a:gd name="T50" fmla="*/ 95 w 135"/>
              <a:gd name="T51" fmla="*/ 16 h 106"/>
              <a:gd name="T52" fmla="*/ 111 w 135"/>
              <a:gd name="T53" fmla="*/ 9 h 106"/>
              <a:gd name="T54" fmla="*/ 128 w 135"/>
              <a:gd name="T55" fmla="*/ 2 h 106"/>
              <a:gd name="T56" fmla="*/ 126 w 135"/>
              <a:gd name="T57" fmla="*/ 21 h 106"/>
              <a:gd name="T58" fmla="*/ 123 w 135"/>
              <a:gd name="T59" fmla="*/ 40 h 106"/>
              <a:gd name="T60" fmla="*/ 114 w 135"/>
              <a:gd name="T61" fmla="*/ 33 h 106"/>
              <a:gd name="T62" fmla="*/ 104 w 135"/>
              <a:gd name="T63" fmla="*/ 47 h 106"/>
              <a:gd name="T64" fmla="*/ 100 w 135"/>
              <a:gd name="T65" fmla="*/ 54 h 106"/>
              <a:gd name="T66" fmla="*/ 93 w 135"/>
              <a:gd name="T67" fmla="*/ 49 h 106"/>
              <a:gd name="T68" fmla="*/ 90 w 135"/>
              <a:gd name="T69" fmla="*/ 47 h 106"/>
              <a:gd name="T70" fmla="*/ 78 w 135"/>
              <a:gd name="T71" fmla="*/ 63 h 106"/>
              <a:gd name="T72" fmla="*/ 76 w 135"/>
              <a:gd name="T73" fmla="*/ 71 h 106"/>
              <a:gd name="T74" fmla="*/ 69 w 135"/>
              <a:gd name="T75" fmla="*/ 66 h 106"/>
              <a:gd name="T76" fmla="*/ 67 w 135"/>
              <a:gd name="T77" fmla="*/ 66 h 106"/>
              <a:gd name="T78" fmla="*/ 52 w 135"/>
              <a:gd name="T79" fmla="*/ 73 h 106"/>
              <a:gd name="T80" fmla="*/ 45 w 135"/>
              <a:gd name="T81" fmla="*/ 75 h 106"/>
              <a:gd name="T82" fmla="*/ 43 w 135"/>
              <a:gd name="T83" fmla="*/ 71 h 106"/>
              <a:gd name="T84" fmla="*/ 40 w 135"/>
              <a:gd name="T85" fmla="*/ 66 h 106"/>
              <a:gd name="T86" fmla="*/ 38 w 135"/>
              <a:gd name="T87" fmla="*/ 71 h 106"/>
              <a:gd name="T88" fmla="*/ 31 w 135"/>
              <a:gd name="T89" fmla="*/ 75 h 106"/>
              <a:gd name="T90" fmla="*/ 26 w 135"/>
              <a:gd name="T91" fmla="*/ 68 h 106"/>
              <a:gd name="T92" fmla="*/ 24 w 135"/>
              <a:gd name="T93" fmla="*/ 63 h 106"/>
              <a:gd name="T94" fmla="*/ 7 w 135"/>
              <a:gd name="T95" fmla="*/ 75 h 106"/>
              <a:gd name="T96" fmla="*/ 7 w 135"/>
              <a:gd name="T9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5" h="106">
                <a:moveTo>
                  <a:pt x="7" y="99"/>
                </a:move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0"/>
                </a:lnTo>
                <a:lnTo>
                  <a:pt x="7" y="0"/>
                </a:lnTo>
                <a:lnTo>
                  <a:pt x="7" y="56"/>
                </a:lnTo>
                <a:lnTo>
                  <a:pt x="22" y="47"/>
                </a:lnTo>
                <a:lnTo>
                  <a:pt x="26" y="42"/>
                </a:lnTo>
                <a:lnTo>
                  <a:pt x="31" y="49"/>
                </a:lnTo>
                <a:lnTo>
                  <a:pt x="33" y="54"/>
                </a:lnTo>
                <a:lnTo>
                  <a:pt x="38" y="49"/>
                </a:lnTo>
                <a:lnTo>
                  <a:pt x="45" y="44"/>
                </a:lnTo>
                <a:lnTo>
                  <a:pt x="50" y="52"/>
                </a:lnTo>
                <a:lnTo>
                  <a:pt x="52" y="56"/>
                </a:lnTo>
                <a:lnTo>
                  <a:pt x="64" y="49"/>
                </a:lnTo>
                <a:lnTo>
                  <a:pt x="69" y="47"/>
                </a:lnTo>
                <a:lnTo>
                  <a:pt x="71" y="49"/>
                </a:lnTo>
                <a:lnTo>
                  <a:pt x="83" y="33"/>
                </a:lnTo>
                <a:lnTo>
                  <a:pt x="88" y="26"/>
                </a:lnTo>
                <a:lnTo>
                  <a:pt x="93" y="30"/>
                </a:lnTo>
                <a:lnTo>
                  <a:pt x="95" y="33"/>
                </a:lnTo>
                <a:lnTo>
                  <a:pt x="102" y="23"/>
                </a:lnTo>
                <a:lnTo>
                  <a:pt x="95" y="16"/>
                </a:lnTo>
                <a:lnTo>
                  <a:pt x="111" y="9"/>
                </a:lnTo>
                <a:lnTo>
                  <a:pt x="128" y="2"/>
                </a:lnTo>
                <a:lnTo>
                  <a:pt x="126" y="21"/>
                </a:lnTo>
                <a:lnTo>
                  <a:pt x="123" y="40"/>
                </a:lnTo>
                <a:lnTo>
                  <a:pt x="114" y="33"/>
                </a:lnTo>
                <a:lnTo>
                  <a:pt x="104" y="47"/>
                </a:lnTo>
                <a:lnTo>
                  <a:pt x="100" y="54"/>
                </a:lnTo>
                <a:lnTo>
                  <a:pt x="93" y="49"/>
                </a:lnTo>
                <a:lnTo>
                  <a:pt x="90" y="47"/>
                </a:lnTo>
                <a:lnTo>
                  <a:pt x="78" y="63"/>
                </a:lnTo>
                <a:lnTo>
                  <a:pt x="76" y="71"/>
                </a:lnTo>
                <a:lnTo>
                  <a:pt x="69" y="66"/>
                </a:lnTo>
                <a:lnTo>
                  <a:pt x="67" y="66"/>
                </a:lnTo>
                <a:lnTo>
                  <a:pt x="52" y="73"/>
                </a:lnTo>
                <a:lnTo>
                  <a:pt x="45" y="75"/>
                </a:lnTo>
                <a:lnTo>
                  <a:pt x="43" y="71"/>
                </a:lnTo>
                <a:lnTo>
                  <a:pt x="40" y="66"/>
                </a:lnTo>
                <a:lnTo>
                  <a:pt x="38" y="71"/>
                </a:lnTo>
                <a:lnTo>
                  <a:pt x="31" y="75"/>
                </a:lnTo>
                <a:lnTo>
                  <a:pt x="26" y="68"/>
                </a:lnTo>
                <a:lnTo>
                  <a:pt x="24" y="63"/>
                </a:lnTo>
                <a:lnTo>
                  <a:pt x="7" y="75"/>
                </a:lnTo>
                <a:lnTo>
                  <a:pt x="7" y="99"/>
                </a:lnTo>
                <a:close/>
              </a:path>
            </a:pathLst>
          </a:custGeom>
          <a:solidFill>
            <a:srgbClr val="CC7E33"/>
          </a:solidFill>
          <a:ln>
            <a:noFill/>
          </a:ln>
          <a:extLst/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3" name="饼形 72"/>
          <p:cNvSpPr/>
          <p:nvPr/>
        </p:nvSpPr>
        <p:spPr>
          <a:xfrm rot="-2700000">
            <a:off x="2400089" y="1263651"/>
            <a:ext cx="982926" cy="982926"/>
          </a:xfrm>
          <a:prstGeom prst="pie">
            <a:avLst>
              <a:gd name="adj1" fmla="val 20871577"/>
              <a:gd name="adj2" fmla="val 16200000"/>
            </a:avLst>
          </a:prstGeom>
          <a:solidFill>
            <a:srgbClr val="A957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4" name="文本框 29"/>
          <p:cNvSpPr txBox="1"/>
          <p:nvPr/>
        </p:nvSpPr>
        <p:spPr>
          <a:xfrm>
            <a:off x="2574437" y="1222046"/>
            <a:ext cx="47000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20%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6" name="饼形 75"/>
          <p:cNvSpPr>
            <a:spLocks noChangeAspect="1"/>
          </p:cNvSpPr>
          <p:nvPr/>
        </p:nvSpPr>
        <p:spPr>
          <a:xfrm>
            <a:off x="3229510" y="2108790"/>
            <a:ext cx="1403538" cy="1403538"/>
          </a:xfrm>
          <a:prstGeom prst="pie">
            <a:avLst>
              <a:gd name="adj1" fmla="val 72813"/>
              <a:gd name="adj2" fmla="val 16200000"/>
            </a:avLst>
          </a:prstGeom>
          <a:solidFill>
            <a:srgbClr val="FBA8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7" name="文本框 32"/>
          <p:cNvSpPr txBox="1"/>
          <p:nvPr/>
        </p:nvSpPr>
        <p:spPr>
          <a:xfrm>
            <a:off x="3919350" y="2275978"/>
            <a:ext cx="716863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25</a:t>
            </a:r>
            <a:r>
              <a:rPr lang="en-US" altLang="zh-CN" sz="23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2399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665854" y="2545134"/>
            <a:ext cx="530851" cy="530851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9" name="文本框 41"/>
          <p:cNvSpPr txBox="1"/>
          <p:nvPr/>
        </p:nvSpPr>
        <p:spPr>
          <a:xfrm>
            <a:off x="3486083" y="3066425"/>
            <a:ext cx="853118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altLang="zh-CN" sz="1137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137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0" name="椭圆 79"/>
          <p:cNvSpPr>
            <a:spLocks noChangeAspect="1"/>
          </p:cNvSpPr>
          <p:nvPr/>
        </p:nvSpPr>
        <p:spPr>
          <a:xfrm>
            <a:off x="2716109" y="1579671"/>
            <a:ext cx="350885" cy="350885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2" name="文本框 39"/>
          <p:cNvSpPr txBox="1"/>
          <p:nvPr/>
        </p:nvSpPr>
        <p:spPr>
          <a:xfrm>
            <a:off x="2591569" y="3705505"/>
            <a:ext cx="44916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75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827900" y="2578623"/>
            <a:ext cx="856940" cy="856940"/>
          </a:xfrm>
          <a:prstGeom prst="ellipse">
            <a:avLst/>
          </a:prstGeom>
          <a:solidFill>
            <a:srgbClr val="FFBD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4" name="文本框 48"/>
          <p:cNvSpPr txBox="1"/>
          <p:nvPr/>
        </p:nvSpPr>
        <p:spPr>
          <a:xfrm>
            <a:off x="1935892" y="2718648"/>
            <a:ext cx="582211" cy="600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</a:t>
            </a:r>
            <a:endParaRPr lang="zh-CN" altLang="en-US" sz="3299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5" name="文本框 49"/>
          <p:cNvSpPr txBox="1"/>
          <p:nvPr/>
        </p:nvSpPr>
        <p:spPr>
          <a:xfrm>
            <a:off x="1037565" y="3836484"/>
            <a:ext cx="1362144" cy="690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1037563" y="3719432"/>
            <a:ext cx="1367013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reeform 13"/>
          <p:cNvSpPr>
            <a:spLocks noChangeAspect="1" noEditPoints="1"/>
          </p:cNvSpPr>
          <p:nvPr/>
        </p:nvSpPr>
        <p:spPr bwMode="auto">
          <a:xfrm>
            <a:off x="1037564" y="3262365"/>
            <a:ext cx="418595" cy="377876"/>
          </a:xfrm>
          <a:custGeom>
            <a:avLst/>
            <a:gdLst>
              <a:gd name="T0" fmla="*/ 52 w 106"/>
              <a:gd name="T1" fmla="*/ 61 h 95"/>
              <a:gd name="T2" fmla="*/ 37 w 106"/>
              <a:gd name="T3" fmla="*/ 72 h 95"/>
              <a:gd name="T4" fmla="*/ 37 w 106"/>
              <a:gd name="T5" fmla="*/ 56 h 95"/>
              <a:gd name="T6" fmla="*/ 20 w 106"/>
              <a:gd name="T7" fmla="*/ 31 h 95"/>
              <a:gd name="T8" fmla="*/ 0 w 106"/>
              <a:gd name="T9" fmla="*/ 55 h 95"/>
              <a:gd name="T10" fmla="*/ 40 w 106"/>
              <a:gd name="T11" fmla="*/ 82 h 95"/>
              <a:gd name="T12" fmla="*/ 53 w 106"/>
              <a:gd name="T13" fmla="*/ 81 h 95"/>
              <a:gd name="T14" fmla="*/ 67 w 106"/>
              <a:gd name="T15" fmla="*/ 95 h 95"/>
              <a:gd name="T16" fmla="*/ 63 w 106"/>
              <a:gd name="T17" fmla="*/ 78 h 95"/>
              <a:gd name="T18" fmla="*/ 80 w 106"/>
              <a:gd name="T19" fmla="*/ 60 h 95"/>
              <a:gd name="T20" fmla="*/ 64 w 106"/>
              <a:gd name="T21" fmla="*/ 62 h 95"/>
              <a:gd name="T22" fmla="*/ 52 w 106"/>
              <a:gd name="T23" fmla="*/ 61 h 95"/>
              <a:gd name="T24" fmla="*/ 66 w 106"/>
              <a:gd name="T25" fmla="*/ 0 h 95"/>
              <a:gd name="T26" fmla="*/ 26 w 106"/>
              <a:gd name="T27" fmla="*/ 27 h 95"/>
              <a:gd name="T28" fmla="*/ 43 w 106"/>
              <a:gd name="T29" fmla="*/ 50 h 95"/>
              <a:gd name="T30" fmla="*/ 43 w 106"/>
              <a:gd name="T31" fmla="*/ 61 h 95"/>
              <a:gd name="T32" fmla="*/ 54 w 106"/>
              <a:gd name="T33" fmla="*/ 53 h 95"/>
              <a:gd name="T34" fmla="*/ 66 w 106"/>
              <a:gd name="T35" fmla="*/ 55 h 95"/>
              <a:gd name="T36" fmla="*/ 106 w 106"/>
              <a:gd name="T37" fmla="*/ 27 h 95"/>
              <a:gd name="T38" fmla="*/ 66 w 106"/>
              <a:gd name="T3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rgbClr val="FFBD23"/>
          </a:solidFill>
          <a:ln>
            <a:noFill/>
          </a:ln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72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103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4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105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5743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1" grpId="0" animBg="1"/>
      <p:bldP spid="52" grpId="0"/>
      <p:bldP spid="65" grpId="0"/>
      <p:bldP spid="67" grpId="0" animBg="1"/>
      <p:bldP spid="68" grpId="0"/>
      <p:bldP spid="70" grpId="0"/>
      <p:bldP spid="71" grpId="0" animBg="1"/>
      <p:bldP spid="73" grpId="0" animBg="1"/>
      <p:bldP spid="74" grpId="0"/>
      <p:bldP spid="76" grpId="0" animBg="1"/>
      <p:bldP spid="77" grpId="0"/>
      <p:bldP spid="78" grpId="0" animBg="1"/>
      <p:bldP spid="79" grpId="0"/>
      <p:bldP spid="80" grpId="0" animBg="1"/>
      <p:bldP spid="82" grpId="0"/>
      <p:bldP spid="83" grpId="0" animBg="1"/>
      <p:bldP spid="84" grpId="0"/>
      <p:bldP spid="85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矩形 41"/>
          <p:cNvSpPr/>
          <p:nvPr/>
        </p:nvSpPr>
        <p:spPr>
          <a:xfrm>
            <a:off x="0" y="1624038"/>
            <a:ext cx="9252520" cy="15237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74270" y="1437920"/>
            <a:ext cx="1587850" cy="1587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标题 4"/>
          <p:cNvSpPr txBox="1">
            <a:spLocks/>
          </p:cNvSpPr>
          <p:nvPr/>
        </p:nvSpPr>
        <p:spPr>
          <a:xfrm>
            <a:off x="2520306" y="2455478"/>
            <a:ext cx="971855" cy="60220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第三章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标题 4"/>
          <p:cNvSpPr txBox="1">
            <a:spLocks/>
          </p:cNvSpPr>
          <p:nvPr/>
        </p:nvSpPr>
        <p:spPr>
          <a:xfrm>
            <a:off x="3546154" y="1869855"/>
            <a:ext cx="332437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99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en-US" altLang="zh-CN" sz="13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62950" y="2332859"/>
            <a:ext cx="1077226" cy="161583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35871" y="2332859"/>
            <a:ext cx="1077226" cy="161583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062950" y="2626177"/>
            <a:ext cx="1077226" cy="161583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35871" y="2625742"/>
            <a:ext cx="1077226" cy="161583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62950" y="2895702"/>
            <a:ext cx="1077226" cy="161583"/>
            <a:chOff x="4369395" y="3284984"/>
            <a:chExt cx="1436675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 rot="10800000" flipH="1">
            <a:off x="2604237" y="1836619"/>
            <a:ext cx="803993" cy="618859"/>
            <a:chOff x="7599343" y="3871727"/>
            <a:chExt cx="790674" cy="577975"/>
          </a:xfrm>
          <a:solidFill>
            <a:schemeClr val="bg1"/>
          </a:solidFill>
        </p:grpSpPr>
        <p:sp>
          <p:nvSpPr>
            <p:cNvPr id="4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012">
                <a:solidFill>
                  <a:srgbClr val="E4C874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012">
                <a:solidFill>
                  <a:srgbClr val="E4C874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466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椭圆 261"/>
          <p:cNvSpPr/>
          <p:nvPr/>
        </p:nvSpPr>
        <p:spPr bwMode="auto">
          <a:xfrm>
            <a:off x="1078415" y="1276033"/>
            <a:ext cx="1401641" cy="140163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100</a:t>
            </a:r>
            <a:r>
              <a:rPr lang="en-US" altLang="zh-CN" sz="1800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2999" dirty="0">
              <a:noFill/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3" name="饼形 262"/>
          <p:cNvSpPr/>
          <p:nvPr/>
        </p:nvSpPr>
        <p:spPr>
          <a:xfrm>
            <a:off x="1080571" y="1276033"/>
            <a:ext cx="1402839" cy="1402839"/>
          </a:xfrm>
          <a:prstGeom prst="pie">
            <a:avLst>
              <a:gd name="adj1" fmla="val 8605866"/>
              <a:gd name="adj2" fmla="val 16200000"/>
            </a:avLst>
          </a:prstGeom>
          <a:solidFill>
            <a:srgbClr val="A957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9" name="椭圆 258"/>
          <p:cNvSpPr/>
          <p:nvPr/>
        </p:nvSpPr>
        <p:spPr bwMode="auto">
          <a:xfrm>
            <a:off x="1278294" y="1475909"/>
            <a:ext cx="1001885" cy="1001885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0" name="椭圆 259"/>
          <p:cNvSpPr/>
          <p:nvPr/>
        </p:nvSpPr>
        <p:spPr bwMode="auto">
          <a:xfrm>
            <a:off x="1264865" y="1462481"/>
            <a:ext cx="1028740" cy="1028740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1" name="矩形 260"/>
          <p:cNvSpPr/>
          <p:nvPr/>
        </p:nvSpPr>
        <p:spPr bwMode="auto">
          <a:xfrm>
            <a:off x="1454432" y="1714436"/>
            <a:ext cx="699230" cy="5077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38%</a:t>
            </a:r>
            <a:endParaRPr lang="zh-CN" altLang="en-US" sz="2699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5" name="椭圆 264"/>
          <p:cNvSpPr/>
          <p:nvPr/>
        </p:nvSpPr>
        <p:spPr bwMode="auto">
          <a:xfrm>
            <a:off x="2953361" y="1276033"/>
            <a:ext cx="1401641" cy="140163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100</a:t>
            </a:r>
            <a:r>
              <a:rPr lang="en-US" altLang="zh-CN" sz="1800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2999" dirty="0">
              <a:noFill/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6" name="饼形 265"/>
          <p:cNvSpPr/>
          <p:nvPr/>
        </p:nvSpPr>
        <p:spPr>
          <a:xfrm>
            <a:off x="2955518" y="1276033"/>
            <a:ext cx="1402839" cy="1402839"/>
          </a:xfrm>
          <a:prstGeom prst="pie">
            <a:avLst>
              <a:gd name="adj1" fmla="val 5814593"/>
              <a:gd name="adj2" fmla="val 16200000"/>
            </a:avLst>
          </a:prstGeom>
          <a:solidFill>
            <a:srgbClr val="CC7E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7" name="椭圆 266"/>
          <p:cNvSpPr/>
          <p:nvPr/>
        </p:nvSpPr>
        <p:spPr bwMode="auto">
          <a:xfrm>
            <a:off x="3153240" y="1475909"/>
            <a:ext cx="1001885" cy="1001885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8" name="椭圆 267"/>
          <p:cNvSpPr/>
          <p:nvPr/>
        </p:nvSpPr>
        <p:spPr bwMode="auto">
          <a:xfrm>
            <a:off x="3139811" y="1462481"/>
            <a:ext cx="1028740" cy="1028740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9" name="矩形 268"/>
          <p:cNvSpPr/>
          <p:nvPr/>
        </p:nvSpPr>
        <p:spPr bwMode="auto">
          <a:xfrm>
            <a:off x="3329378" y="1707939"/>
            <a:ext cx="699230" cy="5077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47%</a:t>
            </a:r>
            <a:endParaRPr lang="zh-CN" altLang="en-US" sz="2699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1" name="椭圆 270"/>
          <p:cNvSpPr/>
          <p:nvPr/>
        </p:nvSpPr>
        <p:spPr bwMode="auto">
          <a:xfrm>
            <a:off x="4775591" y="1276033"/>
            <a:ext cx="1401641" cy="140163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100</a:t>
            </a:r>
            <a:r>
              <a:rPr lang="en-US" altLang="zh-CN" sz="1800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2999" dirty="0">
              <a:noFill/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2" name="饼形 271"/>
          <p:cNvSpPr/>
          <p:nvPr/>
        </p:nvSpPr>
        <p:spPr>
          <a:xfrm>
            <a:off x="4777748" y="1276033"/>
            <a:ext cx="1402839" cy="1402839"/>
          </a:xfrm>
          <a:prstGeom prst="pie">
            <a:avLst>
              <a:gd name="adj1" fmla="val 1738076"/>
              <a:gd name="adj2" fmla="val 16200000"/>
            </a:avLst>
          </a:prstGeom>
          <a:solidFill>
            <a:srgbClr val="F6A7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3" name="椭圆 272"/>
          <p:cNvSpPr/>
          <p:nvPr/>
        </p:nvSpPr>
        <p:spPr bwMode="auto">
          <a:xfrm>
            <a:off x="4975469" y="1475909"/>
            <a:ext cx="1001885" cy="1001885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4" name="椭圆 273"/>
          <p:cNvSpPr/>
          <p:nvPr/>
        </p:nvSpPr>
        <p:spPr bwMode="auto">
          <a:xfrm>
            <a:off x="4962041" y="1462481"/>
            <a:ext cx="1028740" cy="1028740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5" name="矩形 274"/>
          <p:cNvSpPr/>
          <p:nvPr/>
        </p:nvSpPr>
        <p:spPr bwMode="auto">
          <a:xfrm>
            <a:off x="5151608" y="1707939"/>
            <a:ext cx="699230" cy="5077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65%</a:t>
            </a:r>
            <a:endParaRPr lang="zh-CN" altLang="en-US" sz="2699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7" name="椭圆 276"/>
          <p:cNvSpPr/>
          <p:nvPr/>
        </p:nvSpPr>
        <p:spPr bwMode="auto">
          <a:xfrm>
            <a:off x="6676240" y="1276033"/>
            <a:ext cx="1401641" cy="140163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100</a:t>
            </a:r>
            <a:r>
              <a:rPr lang="en-US" altLang="zh-CN" sz="1800" dirty="0">
                <a:noFill/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2999" dirty="0">
              <a:noFill/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8" name="饼形 277"/>
          <p:cNvSpPr/>
          <p:nvPr/>
        </p:nvSpPr>
        <p:spPr>
          <a:xfrm>
            <a:off x="6678396" y="1276033"/>
            <a:ext cx="1402839" cy="1402839"/>
          </a:xfrm>
          <a:prstGeom prst="pie">
            <a:avLst>
              <a:gd name="adj1" fmla="val 18168774"/>
              <a:gd name="adj2" fmla="val 16200000"/>
            </a:avLst>
          </a:prstGeom>
          <a:solidFill>
            <a:srgbClr val="FAC4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9" name="椭圆 278"/>
          <p:cNvSpPr/>
          <p:nvPr/>
        </p:nvSpPr>
        <p:spPr bwMode="auto">
          <a:xfrm>
            <a:off x="6876119" y="1475909"/>
            <a:ext cx="1001885" cy="1001885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0" name="椭圆 279"/>
          <p:cNvSpPr/>
          <p:nvPr/>
        </p:nvSpPr>
        <p:spPr bwMode="auto">
          <a:xfrm>
            <a:off x="6862691" y="1462481"/>
            <a:ext cx="1028740" cy="1028740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1" name="矩形 280"/>
          <p:cNvSpPr/>
          <p:nvPr/>
        </p:nvSpPr>
        <p:spPr bwMode="auto">
          <a:xfrm>
            <a:off x="7052257" y="1707939"/>
            <a:ext cx="699230" cy="5077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90%</a:t>
            </a:r>
            <a:endParaRPr lang="zh-CN" altLang="en-US" sz="2699" b="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2" name="文本框 49"/>
          <p:cNvSpPr txBox="1"/>
          <p:nvPr/>
        </p:nvSpPr>
        <p:spPr>
          <a:xfrm>
            <a:off x="1116754" y="3011451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1008777" y="3434709"/>
            <a:ext cx="1499300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170742" y="3326731"/>
            <a:ext cx="114285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文本框 49"/>
          <p:cNvSpPr txBox="1"/>
          <p:nvPr/>
        </p:nvSpPr>
        <p:spPr>
          <a:xfrm>
            <a:off x="2955518" y="3011451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2844376" y="3434709"/>
            <a:ext cx="1510816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286" name="直接连接符 285"/>
          <p:cNvCxnSpPr/>
          <p:nvPr/>
        </p:nvCxnSpPr>
        <p:spPr>
          <a:xfrm>
            <a:off x="3009506" y="3326731"/>
            <a:ext cx="114285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文本框 49"/>
          <p:cNvSpPr txBox="1"/>
          <p:nvPr/>
        </p:nvSpPr>
        <p:spPr>
          <a:xfrm>
            <a:off x="4814948" y="3011451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4703807" y="3434709"/>
            <a:ext cx="1510816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>
            <a:off x="4868936" y="3326731"/>
            <a:ext cx="114285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49"/>
          <p:cNvSpPr txBox="1"/>
          <p:nvPr/>
        </p:nvSpPr>
        <p:spPr>
          <a:xfrm>
            <a:off x="6754399" y="3011451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6643257" y="3434709"/>
            <a:ext cx="1510816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292" name="直接连接符 291"/>
          <p:cNvCxnSpPr/>
          <p:nvPr/>
        </p:nvCxnSpPr>
        <p:spPr>
          <a:xfrm>
            <a:off x="6808386" y="3326731"/>
            <a:ext cx="114285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35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4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80480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animBg="1"/>
      <p:bldP spid="263" grpId="0" animBg="1"/>
      <p:bldP spid="259" grpId="0" animBg="1"/>
      <p:bldP spid="261" grpId="0"/>
      <p:bldP spid="265" grpId="0" animBg="1"/>
      <p:bldP spid="266" grpId="0" animBg="1"/>
      <p:bldP spid="267" grpId="0" animBg="1"/>
      <p:bldP spid="269" grpId="0"/>
      <p:bldP spid="271" grpId="0" animBg="1"/>
      <p:bldP spid="272" grpId="0" animBg="1"/>
      <p:bldP spid="273" grpId="0" animBg="1"/>
      <p:bldP spid="275" grpId="0"/>
      <p:bldP spid="277" grpId="0" animBg="1"/>
      <p:bldP spid="278" grpId="0" animBg="1"/>
      <p:bldP spid="279" grpId="0" animBg="1"/>
      <p:bldP spid="281" grpId="0"/>
      <p:bldP spid="282" grpId="0"/>
      <p:bldP spid="283" grpId="0"/>
      <p:bldP spid="284" grpId="0"/>
      <p:bldP spid="285" grpId="0"/>
      <p:bldP spid="287" grpId="0"/>
      <p:bldP spid="288" grpId="0"/>
      <p:bldP spid="290" grpId="0"/>
      <p:bldP spid="2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35"/>
          <p:cNvSpPr>
            <a:spLocks/>
          </p:cNvSpPr>
          <p:nvPr/>
        </p:nvSpPr>
        <p:spPr bwMode="auto">
          <a:xfrm flipV="1">
            <a:off x="2635806" y="2217949"/>
            <a:ext cx="369941" cy="347521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4" name="Freeform 27"/>
          <p:cNvSpPr>
            <a:spLocks/>
          </p:cNvSpPr>
          <p:nvPr/>
        </p:nvSpPr>
        <p:spPr bwMode="auto">
          <a:xfrm flipV="1">
            <a:off x="2753401" y="2391709"/>
            <a:ext cx="1708455" cy="1014535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A9571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5" name="Freeform 27"/>
          <p:cNvSpPr>
            <a:spLocks/>
          </p:cNvSpPr>
          <p:nvPr/>
        </p:nvSpPr>
        <p:spPr bwMode="auto">
          <a:xfrm flipH="1">
            <a:off x="4637295" y="2423358"/>
            <a:ext cx="1658703" cy="984991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FBA82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6" name="Freeform 35"/>
          <p:cNvSpPr>
            <a:spLocks/>
          </p:cNvSpPr>
          <p:nvPr/>
        </p:nvSpPr>
        <p:spPr bwMode="auto">
          <a:xfrm flipH="1">
            <a:off x="6059540" y="3260427"/>
            <a:ext cx="359168" cy="337401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7" name="Freeform 35"/>
          <p:cNvSpPr>
            <a:spLocks/>
          </p:cNvSpPr>
          <p:nvPr/>
        </p:nvSpPr>
        <p:spPr bwMode="auto">
          <a:xfrm rot="16200000" flipH="1">
            <a:off x="4875430" y="1019791"/>
            <a:ext cx="357109" cy="335466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 rot="16200000" flipH="1">
            <a:off x="3752078" y="1427148"/>
            <a:ext cx="1649191" cy="979342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FFC34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9" name="Freeform 35"/>
          <p:cNvSpPr>
            <a:spLocks/>
          </p:cNvSpPr>
          <p:nvPr/>
        </p:nvSpPr>
        <p:spPr bwMode="auto">
          <a:xfrm rot="5400000" flipH="1">
            <a:off x="3891497" y="4540849"/>
            <a:ext cx="363409" cy="341385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0" name="Freeform 27"/>
          <p:cNvSpPr>
            <a:spLocks/>
          </p:cNvSpPr>
          <p:nvPr/>
        </p:nvSpPr>
        <p:spPr bwMode="auto">
          <a:xfrm rot="5400000" flipH="1">
            <a:off x="3732370" y="3438731"/>
            <a:ext cx="1678286" cy="996620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CC7E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68558" tIns="34279" rIns="68558" bIns="34279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1" name="文本框 60"/>
          <p:cNvSpPr txBox="1"/>
          <p:nvPr/>
        </p:nvSpPr>
        <p:spPr>
          <a:xfrm>
            <a:off x="4301466" y="2023615"/>
            <a:ext cx="508473" cy="5077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2699" b="1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</a:t>
            </a:r>
            <a:endParaRPr lang="zh-CN" altLang="en-US" sz="2699" b="1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2" name="文本框 61"/>
          <p:cNvSpPr txBox="1"/>
          <p:nvPr/>
        </p:nvSpPr>
        <p:spPr>
          <a:xfrm>
            <a:off x="4320207" y="3469468"/>
            <a:ext cx="508473" cy="5077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2699" b="1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</a:t>
            </a:r>
            <a:endParaRPr lang="zh-CN" altLang="en-US" sz="2699" b="1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3" name="文本框 62"/>
          <p:cNvSpPr txBox="1"/>
          <p:nvPr/>
        </p:nvSpPr>
        <p:spPr>
          <a:xfrm>
            <a:off x="3545630" y="2678806"/>
            <a:ext cx="508473" cy="5077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2699" b="1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</a:t>
            </a:r>
            <a:endParaRPr lang="zh-CN" altLang="en-US" sz="2699" b="1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4" name="文本框 63"/>
          <p:cNvSpPr txBox="1"/>
          <p:nvPr/>
        </p:nvSpPr>
        <p:spPr>
          <a:xfrm>
            <a:off x="4841943" y="2678806"/>
            <a:ext cx="508473" cy="5077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2699" b="1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</a:t>
            </a:r>
            <a:endParaRPr lang="zh-CN" altLang="en-US" sz="2699" b="1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5" name="文本框 49"/>
          <p:cNvSpPr txBox="1"/>
          <p:nvPr/>
        </p:nvSpPr>
        <p:spPr>
          <a:xfrm>
            <a:off x="6083672" y="1058547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412750" y="1391619"/>
            <a:ext cx="191265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7" name="文本框 49"/>
          <p:cNvSpPr txBox="1"/>
          <p:nvPr/>
        </p:nvSpPr>
        <p:spPr>
          <a:xfrm>
            <a:off x="6246232" y="3455416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5575309" y="3788489"/>
            <a:ext cx="191265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9" name="文本框 49"/>
          <p:cNvSpPr txBox="1"/>
          <p:nvPr/>
        </p:nvSpPr>
        <p:spPr>
          <a:xfrm>
            <a:off x="2915367" y="3865935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156891" y="4199007"/>
            <a:ext cx="2000205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91" name="文本框 49"/>
          <p:cNvSpPr txBox="1"/>
          <p:nvPr/>
        </p:nvSpPr>
        <p:spPr>
          <a:xfrm>
            <a:off x="2591437" y="1652417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1832962" y="1985489"/>
            <a:ext cx="2000205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3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32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7987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9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400"/>
                            </p:stCondLst>
                            <p:childTnLst>
                              <p:par>
                                <p:cTn id="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9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400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4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9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38"/>
          <p:cNvGrpSpPr>
            <a:grpSpLocks/>
          </p:cNvGrpSpPr>
          <p:nvPr/>
        </p:nvGrpSpPr>
        <p:grpSpPr bwMode="auto">
          <a:xfrm>
            <a:off x="5343859" y="1661037"/>
            <a:ext cx="753418" cy="224953"/>
            <a:chOff x="7244862" y="2564012"/>
            <a:chExt cx="1005315" cy="299674"/>
          </a:xfrm>
        </p:grpSpPr>
        <p:cxnSp>
          <p:nvCxnSpPr>
            <p:cNvPr id="103" name="Straight Connector 39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40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41"/>
          <p:cNvGrpSpPr>
            <a:grpSpLocks/>
          </p:cNvGrpSpPr>
          <p:nvPr/>
        </p:nvGrpSpPr>
        <p:grpSpPr bwMode="auto">
          <a:xfrm flipH="1">
            <a:off x="2861032" y="1661037"/>
            <a:ext cx="753418" cy="224953"/>
            <a:chOff x="7244862" y="2564012"/>
            <a:chExt cx="1005315" cy="299674"/>
          </a:xfrm>
        </p:grpSpPr>
        <p:cxnSp>
          <p:nvCxnSpPr>
            <p:cNvPr id="106" name="Straight Connector 42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43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44"/>
          <p:cNvGrpSpPr>
            <a:grpSpLocks/>
          </p:cNvGrpSpPr>
          <p:nvPr/>
        </p:nvGrpSpPr>
        <p:grpSpPr bwMode="auto">
          <a:xfrm rot="1354404" flipV="1">
            <a:off x="4748742" y="3111932"/>
            <a:ext cx="753418" cy="224954"/>
            <a:chOff x="7244862" y="2564012"/>
            <a:chExt cx="1005315" cy="299674"/>
          </a:xfrm>
        </p:grpSpPr>
        <p:cxnSp>
          <p:nvCxnSpPr>
            <p:cNvPr id="109" name="Straight Connector 45"/>
            <p:cNvCxnSpPr/>
            <p:nvPr/>
          </p:nvCxnSpPr>
          <p:spPr>
            <a:xfrm flipV="1">
              <a:off x="7242482" y="256664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46"/>
            <p:cNvCxnSpPr/>
            <p:nvPr/>
          </p:nvCxnSpPr>
          <p:spPr>
            <a:xfrm>
              <a:off x="7642153" y="256677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47"/>
          <p:cNvGrpSpPr>
            <a:grpSpLocks/>
          </p:cNvGrpSpPr>
          <p:nvPr/>
        </p:nvGrpSpPr>
        <p:grpSpPr bwMode="auto">
          <a:xfrm rot="-1354404" flipH="1" flipV="1">
            <a:off x="3470432" y="3111932"/>
            <a:ext cx="753418" cy="224954"/>
            <a:chOff x="7244862" y="2564012"/>
            <a:chExt cx="1005315" cy="299674"/>
          </a:xfrm>
        </p:grpSpPr>
        <p:cxnSp>
          <p:nvCxnSpPr>
            <p:cNvPr id="112" name="Straight Connector 48"/>
            <p:cNvCxnSpPr/>
            <p:nvPr/>
          </p:nvCxnSpPr>
          <p:spPr>
            <a:xfrm flipV="1">
              <a:off x="7245168" y="256432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9"/>
            <p:cNvCxnSpPr/>
            <p:nvPr/>
          </p:nvCxnSpPr>
          <p:spPr>
            <a:xfrm>
              <a:off x="7646305" y="256506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"/>
          <p:cNvGrpSpPr>
            <a:grpSpLocks/>
          </p:cNvGrpSpPr>
          <p:nvPr/>
        </p:nvGrpSpPr>
        <p:grpSpPr bwMode="auto">
          <a:xfrm>
            <a:off x="3001480" y="1431323"/>
            <a:ext cx="2954159" cy="2877984"/>
            <a:chOff x="4121518" y="1915221"/>
            <a:chExt cx="3939219" cy="3837413"/>
          </a:xfrm>
        </p:grpSpPr>
        <p:grpSp>
          <p:nvGrpSpPr>
            <p:cNvPr id="115" name="Group 52"/>
            <p:cNvGrpSpPr>
              <a:grpSpLocks/>
            </p:cNvGrpSpPr>
            <p:nvPr/>
          </p:nvGrpSpPr>
          <p:grpSpPr bwMode="auto"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120" name="Freeform 5"/>
              <p:cNvSpPr>
                <a:spLocks noEditPoints="1"/>
              </p:cNvSpPr>
              <p:nvPr/>
            </p:nvSpPr>
            <p:spPr bwMode="auto">
              <a:xfrm>
                <a:off x="3160707" y="1912126"/>
                <a:ext cx="1180620" cy="1243163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rgbClr val="A9571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21" name="Freeform 6"/>
              <p:cNvSpPr>
                <a:spLocks noEditPoints="1"/>
              </p:cNvSpPr>
              <p:nvPr/>
            </p:nvSpPr>
            <p:spPr bwMode="auto">
              <a:xfrm>
                <a:off x="3885929" y="1916680"/>
                <a:ext cx="636419" cy="1238610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rgbClr val="CC7E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22" name="Freeform 7"/>
              <p:cNvSpPr>
                <a:spLocks noEditPoints="1"/>
              </p:cNvSpPr>
              <p:nvPr/>
            </p:nvSpPr>
            <p:spPr bwMode="auto">
              <a:xfrm>
                <a:off x="4621397" y="1916680"/>
                <a:ext cx="635281" cy="1238610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rgbClr val="FFA52A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23" name="Freeform 8"/>
              <p:cNvSpPr>
                <a:spLocks noEditPoints="1"/>
              </p:cNvSpPr>
              <p:nvPr/>
            </p:nvSpPr>
            <p:spPr bwMode="auto">
              <a:xfrm>
                <a:off x="4797864" y="1912126"/>
                <a:ext cx="1188589" cy="1251133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rgbClr val="FFC6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24" name="Freeform 9"/>
              <p:cNvSpPr>
                <a:spLocks noEditPoints="1"/>
              </p:cNvSpPr>
              <p:nvPr/>
            </p:nvSpPr>
            <p:spPr bwMode="auto">
              <a:xfrm>
                <a:off x="4522348" y="3336300"/>
                <a:ext cx="494107" cy="1050769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25" name="Freeform 10"/>
              <p:cNvSpPr>
                <a:spLocks noEditPoints="1"/>
              </p:cNvSpPr>
              <p:nvPr/>
            </p:nvSpPr>
            <p:spPr bwMode="auto">
              <a:xfrm>
                <a:off x="4522348" y="1634350"/>
                <a:ext cx="99049" cy="198086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pPr defTabSz="685580">
                  <a:defRPr/>
                </a:pPr>
                <a:endParaRPr lang="en-US" sz="1280" dirty="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16" name="Shape 1094"/>
            <p:cNvSpPr>
              <a:spLocks/>
            </p:cNvSpPr>
            <p:nvPr/>
          </p:nvSpPr>
          <p:spPr bwMode="auto">
            <a:xfrm>
              <a:off x="4568684" y="3131690"/>
              <a:ext cx="376996" cy="269235"/>
            </a:xfrm>
            <a:custGeom>
              <a:avLst/>
              <a:gdLst>
                <a:gd name="T0" fmla="*/ 3289953 w 21600"/>
                <a:gd name="T1" fmla="*/ 1677957 h 21600"/>
                <a:gd name="T2" fmla="*/ 3289953 w 21600"/>
                <a:gd name="T3" fmla="*/ 1677957 h 21600"/>
                <a:gd name="T4" fmla="*/ 3289953 w 21600"/>
                <a:gd name="T5" fmla="*/ 1677957 h 21600"/>
                <a:gd name="T6" fmla="*/ 3289953 w 21600"/>
                <a:gd name="T7" fmla="*/ 167795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8566" tIns="28566" rIns="28566" bIns="28566" anchor="ctr"/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17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480192 w 320"/>
                <a:gd name="T1" fmla="*/ 0 h 360"/>
                <a:gd name="T2" fmla="*/ 256409964 w 320"/>
                <a:gd name="T3" fmla="*/ 0 h 360"/>
                <a:gd name="T4" fmla="*/ 240384154 w 320"/>
                <a:gd name="T5" fmla="*/ 20061770 h 360"/>
                <a:gd name="T6" fmla="*/ 240384154 w 320"/>
                <a:gd name="T7" fmla="*/ 361106849 h 360"/>
                <a:gd name="T8" fmla="*/ 320512205 w 320"/>
                <a:gd name="T9" fmla="*/ 361106849 h 360"/>
                <a:gd name="T10" fmla="*/ 320512205 w 320"/>
                <a:gd name="T11" fmla="*/ 20061770 h 360"/>
                <a:gd name="T12" fmla="*/ 300480192 w 320"/>
                <a:gd name="T13" fmla="*/ 0 h 360"/>
                <a:gd name="T14" fmla="*/ 180288115 w 320"/>
                <a:gd name="T15" fmla="*/ 120368616 h 360"/>
                <a:gd name="T16" fmla="*/ 136217887 w 320"/>
                <a:gd name="T17" fmla="*/ 120368616 h 360"/>
                <a:gd name="T18" fmla="*/ 120192077 w 320"/>
                <a:gd name="T19" fmla="*/ 140430386 h 360"/>
                <a:gd name="T20" fmla="*/ 120192077 w 320"/>
                <a:gd name="T21" fmla="*/ 361106849 h 360"/>
                <a:gd name="T22" fmla="*/ 200320128 w 320"/>
                <a:gd name="T23" fmla="*/ 361106849 h 360"/>
                <a:gd name="T24" fmla="*/ 200320128 w 320"/>
                <a:gd name="T25" fmla="*/ 140430386 h 360"/>
                <a:gd name="T26" fmla="*/ 180288115 w 320"/>
                <a:gd name="T27" fmla="*/ 120368616 h 360"/>
                <a:gd name="T28" fmla="*/ 60096038 w 320"/>
                <a:gd name="T29" fmla="*/ 240738233 h 360"/>
                <a:gd name="T30" fmla="*/ 16025810 w 320"/>
                <a:gd name="T31" fmla="*/ 240738233 h 360"/>
                <a:gd name="T32" fmla="*/ 0 w 320"/>
                <a:gd name="T33" fmla="*/ 260799002 h 360"/>
                <a:gd name="T34" fmla="*/ 0 w 320"/>
                <a:gd name="T35" fmla="*/ 361106849 h 360"/>
                <a:gd name="T36" fmla="*/ 80128051 w 320"/>
                <a:gd name="T37" fmla="*/ 361106849 h 360"/>
                <a:gd name="T38" fmla="*/ 80128051 w 320"/>
                <a:gd name="T39" fmla="*/ 260799002 h 360"/>
                <a:gd name="T40" fmla="*/ 60096038 w 320"/>
                <a:gd name="T41" fmla="*/ 240738233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18" name="Shape 1090"/>
            <p:cNvSpPr>
              <a:spLocks/>
            </p:cNvSpPr>
            <p:nvPr/>
          </p:nvSpPr>
          <p:spPr bwMode="auto">
            <a:xfrm>
              <a:off x="6331218" y="3128517"/>
              <a:ext cx="396184" cy="336517"/>
            </a:xfrm>
            <a:custGeom>
              <a:avLst/>
              <a:gdLst>
                <a:gd name="T0" fmla="*/ 3633374 w 21600"/>
                <a:gd name="T1" fmla="*/ 2621390 h 21600"/>
                <a:gd name="T2" fmla="*/ 3633374 w 21600"/>
                <a:gd name="T3" fmla="*/ 2621390 h 21600"/>
                <a:gd name="T4" fmla="*/ 3633374 w 21600"/>
                <a:gd name="T5" fmla="*/ 2621390 h 21600"/>
                <a:gd name="T6" fmla="*/ 3633374 w 21600"/>
                <a:gd name="T7" fmla="*/ 262139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8566" tIns="28566" rIns="28566" bIns="28566" anchor="ctr"/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19" name="Shape 1687"/>
            <p:cNvSpPr>
              <a:spLocks/>
            </p:cNvSpPr>
            <p:nvPr/>
          </p:nvSpPr>
          <p:spPr bwMode="auto">
            <a:xfrm>
              <a:off x="7266129" y="3116104"/>
              <a:ext cx="361315" cy="361342"/>
            </a:xfrm>
            <a:custGeom>
              <a:avLst/>
              <a:gdLst>
                <a:gd name="T0" fmla="*/ 3021965 w 21600"/>
                <a:gd name="T1" fmla="*/ 3022408 h 21600"/>
                <a:gd name="T2" fmla="*/ 3021965 w 21600"/>
                <a:gd name="T3" fmla="*/ 3022408 h 21600"/>
                <a:gd name="T4" fmla="*/ 3021965 w 21600"/>
                <a:gd name="T5" fmla="*/ 3022408 h 21600"/>
                <a:gd name="T6" fmla="*/ 3021965 w 21600"/>
                <a:gd name="T7" fmla="*/ 302240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8566" tIns="28566" rIns="28566" bIns="28566" anchor="ctr"/>
            <a:lstStyle/>
            <a:p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26" name="矩形 125"/>
          <p:cNvSpPr>
            <a:spLocks noChangeArrowheads="1"/>
          </p:cNvSpPr>
          <p:nvPr/>
        </p:nvSpPr>
        <p:spPr bwMode="auto">
          <a:xfrm>
            <a:off x="1606902" y="1486912"/>
            <a:ext cx="970399" cy="28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51" tIns="34276" rIns="68551" bIns="34276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988340" y="1789230"/>
            <a:ext cx="1588961" cy="5176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1" tIns="34276" rIns="68551" bIns="34276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28" name="矩形 127"/>
          <p:cNvSpPr>
            <a:spLocks noChangeArrowheads="1"/>
          </p:cNvSpPr>
          <p:nvPr/>
        </p:nvSpPr>
        <p:spPr bwMode="auto">
          <a:xfrm>
            <a:off x="6515505" y="1472335"/>
            <a:ext cx="970400" cy="28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51" tIns="34276" rIns="68551" bIns="34276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6515506" y="1774653"/>
            <a:ext cx="1588961" cy="5176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1" tIns="34276" rIns="68551" bIns="3427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30" name="矩形 129"/>
          <p:cNvSpPr>
            <a:spLocks noChangeArrowheads="1"/>
          </p:cNvSpPr>
          <p:nvPr/>
        </p:nvSpPr>
        <p:spPr bwMode="auto">
          <a:xfrm>
            <a:off x="5864927" y="3286816"/>
            <a:ext cx="970400" cy="28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51" tIns="34276" rIns="68551" bIns="34276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1" name="矩形 47"/>
          <p:cNvSpPr>
            <a:spLocks noChangeArrowheads="1"/>
          </p:cNvSpPr>
          <p:nvPr/>
        </p:nvSpPr>
        <p:spPr bwMode="auto">
          <a:xfrm>
            <a:off x="5864928" y="3589134"/>
            <a:ext cx="1588961" cy="5176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1" tIns="34276" rIns="68551" bIns="3427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32" name="矩形 131"/>
          <p:cNvSpPr>
            <a:spLocks noChangeArrowheads="1"/>
          </p:cNvSpPr>
          <p:nvPr/>
        </p:nvSpPr>
        <p:spPr bwMode="auto">
          <a:xfrm>
            <a:off x="2224248" y="3332193"/>
            <a:ext cx="970399" cy="28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51" tIns="34276" rIns="68551" bIns="34276">
            <a:spAutoFit/>
          </a:bodyPr>
          <a:lstStyle/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1605686" y="3634512"/>
            <a:ext cx="1588961" cy="5176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1" tIns="34276" rIns="68551" bIns="34276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35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4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7549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矩形 41"/>
          <p:cNvSpPr/>
          <p:nvPr/>
        </p:nvSpPr>
        <p:spPr>
          <a:xfrm>
            <a:off x="0" y="1624038"/>
            <a:ext cx="9252520" cy="15237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74270" y="1437920"/>
            <a:ext cx="1587850" cy="1587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标题 4"/>
          <p:cNvSpPr txBox="1">
            <a:spLocks/>
          </p:cNvSpPr>
          <p:nvPr/>
        </p:nvSpPr>
        <p:spPr>
          <a:xfrm>
            <a:off x="2520306" y="2455478"/>
            <a:ext cx="971855" cy="60220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第四章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标题 4"/>
          <p:cNvSpPr txBox="1">
            <a:spLocks/>
          </p:cNvSpPr>
          <p:nvPr/>
        </p:nvSpPr>
        <p:spPr>
          <a:xfrm>
            <a:off x="3546154" y="1869855"/>
            <a:ext cx="332437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99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当前形势的分析</a:t>
            </a:r>
            <a:endParaRPr lang="en-US" altLang="zh-CN" sz="13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62950" y="2332859"/>
            <a:ext cx="1077226" cy="161583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当前行业分类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35871" y="2332859"/>
            <a:ext cx="1077226" cy="161583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行业从业情况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062950" y="2626177"/>
            <a:ext cx="1077226" cy="161583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行业组成类型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35871" y="2625742"/>
            <a:ext cx="1077226" cy="161583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行业情况分析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62950" y="2895702"/>
            <a:ext cx="1077226" cy="161583"/>
            <a:chOff x="4369395" y="3284984"/>
            <a:chExt cx="1436675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未来发展形势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51" name="KSO_Shape"/>
          <p:cNvSpPr>
            <a:spLocks/>
          </p:cNvSpPr>
          <p:nvPr/>
        </p:nvSpPr>
        <p:spPr bwMode="auto">
          <a:xfrm>
            <a:off x="2614985" y="1707879"/>
            <a:ext cx="769192" cy="76150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2">
              <a:solidFill>
                <a:srgbClr val="E4C874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550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3" grpId="0"/>
      <p:bldP spid="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78763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839" y="790138"/>
            <a:ext cx="2905667" cy="40914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993517" y="4008282"/>
            <a:ext cx="764309" cy="764482"/>
            <a:chOff x="3832873" y="2297208"/>
            <a:chExt cx="1516550" cy="1516550"/>
          </a:xfrm>
        </p:grpSpPr>
        <p:grpSp>
          <p:nvGrpSpPr>
            <p:cNvPr id="7" name="组合 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CC7E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36554" y="3192778"/>
            <a:ext cx="764309" cy="764482"/>
            <a:chOff x="3832873" y="2297208"/>
            <a:chExt cx="1516550" cy="1516550"/>
          </a:xfrm>
        </p:grpSpPr>
        <p:grpSp>
          <p:nvGrpSpPr>
            <p:cNvPr id="12" name="组合 1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A957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62381" y="2694365"/>
            <a:ext cx="764309" cy="764482"/>
            <a:chOff x="3832873" y="2297208"/>
            <a:chExt cx="1516550" cy="1516550"/>
          </a:xfrm>
        </p:grpSpPr>
        <p:grpSp>
          <p:nvGrpSpPr>
            <p:cNvPr id="17" name="组合 1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FFC6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36554" y="2221622"/>
            <a:ext cx="764309" cy="764482"/>
            <a:chOff x="3832873" y="2297208"/>
            <a:chExt cx="1516550" cy="1516550"/>
          </a:xfrm>
        </p:grpSpPr>
        <p:grpSp>
          <p:nvGrpSpPr>
            <p:cNvPr id="22" name="组合 2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FFA52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62381" y="1711784"/>
            <a:ext cx="764309" cy="764482"/>
            <a:chOff x="3832873" y="2297208"/>
            <a:chExt cx="1516550" cy="1516550"/>
          </a:xfrm>
        </p:grpSpPr>
        <p:grpSp>
          <p:nvGrpSpPr>
            <p:cNvPr id="27" name="组合 2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CC7E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93517" y="866308"/>
            <a:ext cx="764309" cy="764482"/>
            <a:chOff x="3832873" y="2297208"/>
            <a:chExt cx="1516550" cy="1516550"/>
          </a:xfrm>
        </p:grpSpPr>
        <p:grpSp>
          <p:nvGrpSpPr>
            <p:cNvPr id="32" name="组合 3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4" name="同心圆 3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913902">
                  <a:defRPr/>
                </a:pPr>
                <a:endParaRPr lang="zh-CN" altLang="en-US" sz="1800" kern="0">
                  <a:solidFill>
                    <a:sysClr val="window" lastClr="FFFFFF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A957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6" name="Group 34"/>
          <p:cNvGrpSpPr/>
          <p:nvPr/>
        </p:nvGrpSpPr>
        <p:grpSpPr>
          <a:xfrm>
            <a:off x="4234621" y="1078973"/>
            <a:ext cx="299304" cy="243607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9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5715680" y="706110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1" name="文本框 13"/>
          <p:cNvSpPr txBox="1"/>
          <p:nvPr/>
        </p:nvSpPr>
        <p:spPr>
          <a:xfrm>
            <a:off x="5715680" y="951856"/>
            <a:ext cx="2352112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715680" y="1732526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文本框 13"/>
          <p:cNvSpPr txBox="1"/>
          <p:nvPr/>
        </p:nvSpPr>
        <p:spPr>
          <a:xfrm>
            <a:off x="5715680" y="2008846"/>
            <a:ext cx="2352112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Freeform 20"/>
          <p:cNvSpPr>
            <a:spLocks noEditPoints="1"/>
          </p:cNvSpPr>
          <p:nvPr/>
        </p:nvSpPr>
        <p:spPr bwMode="auto">
          <a:xfrm>
            <a:off x="4987813" y="1983669"/>
            <a:ext cx="298206" cy="202687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endParaRPr 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1909855" y="2113397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6" name="文本框 13"/>
          <p:cNvSpPr txBox="1"/>
          <p:nvPr/>
        </p:nvSpPr>
        <p:spPr>
          <a:xfrm>
            <a:off x="796432" y="2378831"/>
            <a:ext cx="2326154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47" name="Group 20"/>
          <p:cNvGrpSpPr/>
          <p:nvPr/>
        </p:nvGrpSpPr>
        <p:grpSpPr>
          <a:xfrm>
            <a:off x="3456481" y="2480601"/>
            <a:ext cx="309217" cy="214224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5715680" y="2717617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1" name="文本框 13"/>
          <p:cNvSpPr txBox="1"/>
          <p:nvPr/>
        </p:nvSpPr>
        <p:spPr>
          <a:xfrm>
            <a:off x="5715680" y="2986348"/>
            <a:ext cx="2352112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989295" y="2892905"/>
            <a:ext cx="316517" cy="302632"/>
            <a:chOff x="3294063" y="754063"/>
            <a:chExt cx="5600701" cy="5353051"/>
          </a:xfrm>
          <a:solidFill>
            <a:schemeClr val="bg1"/>
          </a:solidFill>
        </p:grpSpPr>
        <p:sp>
          <p:nvSpPr>
            <p:cNvPr id="53" name="Freeform 458"/>
            <p:cNvSpPr>
              <a:spLocks/>
            </p:cNvSpPr>
            <p:nvPr/>
          </p:nvSpPr>
          <p:spPr bwMode="auto">
            <a:xfrm>
              <a:off x="8235951" y="3122613"/>
              <a:ext cx="658813" cy="307975"/>
            </a:xfrm>
            <a:custGeom>
              <a:avLst/>
              <a:gdLst>
                <a:gd name="T0" fmla="*/ 135 w 175"/>
                <a:gd name="T1" fmla="*/ 0 h 82"/>
                <a:gd name="T2" fmla="*/ 175 w 175"/>
                <a:gd name="T3" fmla="*/ 41 h 82"/>
                <a:gd name="T4" fmla="*/ 135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5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5" y="0"/>
                  </a:moveTo>
                  <a:cubicBezTo>
                    <a:pt x="157" y="0"/>
                    <a:pt x="175" y="19"/>
                    <a:pt x="175" y="41"/>
                  </a:cubicBezTo>
                  <a:cubicBezTo>
                    <a:pt x="175" y="64"/>
                    <a:pt x="157" y="82"/>
                    <a:pt x="13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4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1" y="0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4" name="Freeform 459"/>
            <p:cNvSpPr>
              <a:spLocks/>
            </p:cNvSpPr>
            <p:nvPr/>
          </p:nvSpPr>
          <p:spPr bwMode="auto">
            <a:xfrm>
              <a:off x="7646988" y="1539876"/>
              <a:ext cx="571500" cy="587375"/>
            </a:xfrm>
            <a:custGeom>
              <a:avLst/>
              <a:gdLst>
                <a:gd name="T0" fmla="*/ 136 w 152"/>
                <a:gd name="T1" fmla="*/ 16 h 156"/>
                <a:gd name="T2" fmla="*/ 136 w 152"/>
                <a:gd name="T3" fmla="*/ 74 h 156"/>
                <a:gd name="T4" fmla="*/ 70 w 152"/>
                <a:gd name="T5" fmla="*/ 140 h 156"/>
                <a:gd name="T6" fmla="*/ 12 w 152"/>
                <a:gd name="T7" fmla="*/ 140 h 156"/>
                <a:gd name="T8" fmla="*/ 0 w 152"/>
                <a:gd name="T9" fmla="*/ 111 h 156"/>
                <a:gd name="T10" fmla="*/ 12 w 152"/>
                <a:gd name="T11" fmla="*/ 82 h 156"/>
                <a:gd name="T12" fmla="*/ 78 w 152"/>
                <a:gd name="T13" fmla="*/ 16 h 156"/>
                <a:gd name="T14" fmla="*/ 136 w 152"/>
                <a:gd name="T15" fmla="*/ 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36" y="16"/>
                  </a:moveTo>
                  <a:cubicBezTo>
                    <a:pt x="152" y="32"/>
                    <a:pt x="152" y="58"/>
                    <a:pt x="136" y="74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54" y="156"/>
                    <a:pt x="28" y="156"/>
                    <a:pt x="12" y="140"/>
                  </a:cubicBezTo>
                  <a:cubicBezTo>
                    <a:pt x="4" y="132"/>
                    <a:pt x="0" y="121"/>
                    <a:pt x="0" y="111"/>
                  </a:cubicBezTo>
                  <a:cubicBezTo>
                    <a:pt x="0" y="100"/>
                    <a:pt x="4" y="90"/>
                    <a:pt x="12" y="82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94" y="0"/>
                    <a:pt x="120" y="0"/>
                    <a:pt x="13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5" name="Freeform 460"/>
            <p:cNvSpPr>
              <a:spLocks noEditPoints="1"/>
            </p:cNvSpPr>
            <p:nvPr/>
          </p:nvSpPr>
          <p:spPr bwMode="auto">
            <a:xfrm>
              <a:off x="4170363" y="1525588"/>
              <a:ext cx="3863975" cy="3567113"/>
            </a:xfrm>
            <a:custGeom>
              <a:avLst/>
              <a:gdLst>
                <a:gd name="T0" fmla="*/ 1028 w 1028"/>
                <a:gd name="T1" fmla="*/ 514 h 949"/>
                <a:gd name="T2" fmla="*/ 787 w 1028"/>
                <a:gd name="T3" fmla="*/ 949 h 949"/>
                <a:gd name="T4" fmla="*/ 241 w 1028"/>
                <a:gd name="T5" fmla="*/ 949 h 949"/>
                <a:gd name="T6" fmla="*/ 0 w 1028"/>
                <a:gd name="T7" fmla="*/ 514 h 949"/>
                <a:gd name="T8" fmla="*/ 514 w 1028"/>
                <a:gd name="T9" fmla="*/ 0 h 949"/>
                <a:gd name="T10" fmla="*/ 1028 w 1028"/>
                <a:gd name="T11" fmla="*/ 514 h 949"/>
                <a:gd name="T12" fmla="*/ 714 w 1028"/>
                <a:gd name="T13" fmla="*/ 345 h 949"/>
                <a:gd name="T14" fmla="*/ 714 w 1028"/>
                <a:gd name="T15" fmla="*/ 251 h 949"/>
                <a:gd name="T16" fmla="*/ 632 w 1028"/>
                <a:gd name="T17" fmla="*/ 187 h 949"/>
                <a:gd name="T18" fmla="*/ 563 w 1028"/>
                <a:gd name="T19" fmla="*/ 187 h 949"/>
                <a:gd name="T20" fmla="*/ 563 w 1028"/>
                <a:gd name="T21" fmla="*/ 153 h 949"/>
                <a:gd name="T22" fmla="*/ 466 w 1028"/>
                <a:gd name="T23" fmla="*/ 153 h 949"/>
                <a:gd name="T24" fmla="*/ 466 w 1028"/>
                <a:gd name="T25" fmla="*/ 187 h 949"/>
                <a:gd name="T26" fmla="*/ 397 w 1028"/>
                <a:gd name="T27" fmla="*/ 187 h 949"/>
                <a:gd name="T28" fmla="*/ 316 w 1028"/>
                <a:gd name="T29" fmla="*/ 251 h 949"/>
                <a:gd name="T30" fmla="*/ 316 w 1028"/>
                <a:gd name="T31" fmla="*/ 438 h 949"/>
                <a:gd name="T32" fmla="*/ 397 w 1028"/>
                <a:gd name="T33" fmla="*/ 503 h 949"/>
                <a:gd name="T34" fmla="*/ 466 w 1028"/>
                <a:gd name="T35" fmla="*/ 503 h 949"/>
                <a:gd name="T36" fmla="*/ 466 w 1028"/>
                <a:gd name="T37" fmla="*/ 701 h 949"/>
                <a:gd name="T38" fmla="*/ 440 w 1028"/>
                <a:gd name="T39" fmla="*/ 701 h 949"/>
                <a:gd name="T40" fmla="*/ 389 w 1028"/>
                <a:gd name="T41" fmla="*/ 661 h 949"/>
                <a:gd name="T42" fmla="*/ 389 w 1028"/>
                <a:gd name="T43" fmla="*/ 602 h 949"/>
                <a:gd name="T44" fmla="*/ 315 w 1028"/>
                <a:gd name="T45" fmla="*/ 602 h 949"/>
                <a:gd name="T46" fmla="*/ 315 w 1028"/>
                <a:gd name="T47" fmla="*/ 696 h 949"/>
                <a:gd name="T48" fmla="*/ 396 w 1028"/>
                <a:gd name="T49" fmla="*/ 760 h 949"/>
                <a:gd name="T50" fmla="*/ 466 w 1028"/>
                <a:gd name="T51" fmla="*/ 760 h 949"/>
                <a:gd name="T52" fmla="*/ 466 w 1028"/>
                <a:gd name="T53" fmla="*/ 796 h 949"/>
                <a:gd name="T54" fmla="*/ 563 w 1028"/>
                <a:gd name="T55" fmla="*/ 796 h 949"/>
                <a:gd name="T56" fmla="*/ 563 w 1028"/>
                <a:gd name="T57" fmla="*/ 760 h 949"/>
                <a:gd name="T58" fmla="*/ 632 w 1028"/>
                <a:gd name="T59" fmla="*/ 760 h 949"/>
                <a:gd name="T60" fmla="*/ 713 w 1028"/>
                <a:gd name="T61" fmla="*/ 696 h 949"/>
                <a:gd name="T62" fmla="*/ 713 w 1028"/>
                <a:gd name="T63" fmla="*/ 509 h 949"/>
                <a:gd name="T64" fmla="*/ 632 w 1028"/>
                <a:gd name="T65" fmla="*/ 444 h 949"/>
                <a:gd name="T66" fmla="*/ 563 w 1028"/>
                <a:gd name="T67" fmla="*/ 444 h 949"/>
                <a:gd name="T68" fmla="*/ 563 w 1028"/>
                <a:gd name="T69" fmla="*/ 246 h 949"/>
                <a:gd name="T70" fmla="*/ 588 w 1028"/>
                <a:gd name="T71" fmla="*/ 246 h 949"/>
                <a:gd name="T72" fmla="*/ 639 w 1028"/>
                <a:gd name="T73" fmla="*/ 286 h 949"/>
                <a:gd name="T74" fmla="*/ 639 w 1028"/>
                <a:gd name="T75" fmla="*/ 345 h 949"/>
                <a:gd name="T76" fmla="*/ 714 w 1028"/>
                <a:gd name="T77" fmla="*/ 34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8" h="949">
                  <a:moveTo>
                    <a:pt x="1028" y="514"/>
                  </a:moveTo>
                  <a:cubicBezTo>
                    <a:pt x="1028" y="697"/>
                    <a:pt x="932" y="858"/>
                    <a:pt x="787" y="949"/>
                  </a:cubicBezTo>
                  <a:cubicBezTo>
                    <a:pt x="241" y="949"/>
                    <a:pt x="241" y="949"/>
                    <a:pt x="241" y="949"/>
                  </a:cubicBezTo>
                  <a:cubicBezTo>
                    <a:pt x="97" y="858"/>
                    <a:pt x="0" y="697"/>
                    <a:pt x="0" y="514"/>
                  </a:cubicBezTo>
                  <a:cubicBezTo>
                    <a:pt x="0" y="230"/>
                    <a:pt x="231" y="0"/>
                    <a:pt x="514" y="0"/>
                  </a:cubicBezTo>
                  <a:cubicBezTo>
                    <a:pt x="798" y="0"/>
                    <a:pt x="1028" y="230"/>
                    <a:pt x="1028" y="514"/>
                  </a:cubicBezTo>
                  <a:close/>
                  <a:moveTo>
                    <a:pt x="714" y="345"/>
                  </a:moveTo>
                  <a:cubicBezTo>
                    <a:pt x="714" y="251"/>
                    <a:pt x="714" y="251"/>
                    <a:pt x="714" y="251"/>
                  </a:cubicBezTo>
                  <a:cubicBezTo>
                    <a:pt x="714" y="216"/>
                    <a:pt x="677" y="187"/>
                    <a:pt x="632" y="187"/>
                  </a:cubicBezTo>
                  <a:cubicBezTo>
                    <a:pt x="563" y="187"/>
                    <a:pt x="563" y="187"/>
                    <a:pt x="563" y="187"/>
                  </a:cubicBezTo>
                  <a:cubicBezTo>
                    <a:pt x="563" y="153"/>
                    <a:pt x="563" y="153"/>
                    <a:pt x="563" y="153"/>
                  </a:cubicBezTo>
                  <a:cubicBezTo>
                    <a:pt x="466" y="153"/>
                    <a:pt x="466" y="153"/>
                    <a:pt x="466" y="153"/>
                  </a:cubicBezTo>
                  <a:cubicBezTo>
                    <a:pt x="466" y="187"/>
                    <a:pt x="466" y="187"/>
                    <a:pt x="466" y="187"/>
                  </a:cubicBezTo>
                  <a:cubicBezTo>
                    <a:pt x="397" y="187"/>
                    <a:pt x="397" y="187"/>
                    <a:pt x="397" y="187"/>
                  </a:cubicBezTo>
                  <a:cubicBezTo>
                    <a:pt x="352" y="187"/>
                    <a:pt x="316" y="216"/>
                    <a:pt x="316" y="251"/>
                  </a:cubicBezTo>
                  <a:cubicBezTo>
                    <a:pt x="316" y="438"/>
                    <a:pt x="316" y="438"/>
                    <a:pt x="316" y="438"/>
                  </a:cubicBezTo>
                  <a:cubicBezTo>
                    <a:pt x="316" y="474"/>
                    <a:pt x="352" y="503"/>
                    <a:pt x="397" y="503"/>
                  </a:cubicBezTo>
                  <a:cubicBezTo>
                    <a:pt x="466" y="503"/>
                    <a:pt x="466" y="503"/>
                    <a:pt x="466" y="503"/>
                  </a:cubicBezTo>
                  <a:cubicBezTo>
                    <a:pt x="466" y="701"/>
                    <a:pt x="466" y="701"/>
                    <a:pt x="466" y="701"/>
                  </a:cubicBezTo>
                  <a:cubicBezTo>
                    <a:pt x="440" y="701"/>
                    <a:pt x="440" y="701"/>
                    <a:pt x="440" y="701"/>
                  </a:cubicBezTo>
                  <a:cubicBezTo>
                    <a:pt x="412" y="701"/>
                    <a:pt x="389" y="683"/>
                    <a:pt x="389" y="661"/>
                  </a:cubicBezTo>
                  <a:cubicBezTo>
                    <a:pt x="389" y="602"/>
                    <a:pt x="389" y="602"/>
                    <a:pt x="389" y="602"/>
                  </a:cubicBezTo>
                  <a:cubicBezTo>
                    <a:pt x="315" y="602"/>
                    <a:pt x="315" y="602"/>
                    <a:pt x="315" y="602"/>
                  </a:cubicBezTo>
                  <a:cubicBezTo>
                    <a:pt x="315" y="696"/>
                    <a:pt x="315" y="696"/>
                    <a:pt x="315" y="696"/>
                  </a:cubicBezTo>
                  <a:cubicBezTo>
                    <a:pt x="315" y="731"/>
                    <a:pt x="351" y="760"/>
                    <a:pt x="396" y="760"/>
                  </a:cubicBezTo>
                  <a:cubicBezTo>
                    <a:pt x="466" y="760"/>
                    <a:pt x="466" y="760"/>
                    <a:pt x="466" y="760"/>
                  </a:cubicBezTo>
                  <a:cubicBezTo>
                    <a:pt x="466" y="796"/>
                    <a:pt x="466" y="796"/>
                    <a:pt x="466" y="796"/>
                  </a:cubicBezTo>
                  <a:cubicBezTo>
                    <a:pt x="563" y="796"/>
                    <a:pt x="563" y="796"/>
                    <a:pt x="563" y="796"/>
                  </a:cubicBezTo>
                  <a:cubicBezTo>
                    <a:pt x="563" y="760"/>
                    <a:pt x="563" y="760"/>
                    <a:pt x="563" y="760"/>
                  </a:cubicBezTo>
                  <a:cubicBezTo>
                    <a:pt x="632" y="760"/>
                    <a:pt x="632" y="760"/>
                    <a:pt x="632" y="760"/>
                  </a:cubicBezTo>
                  <a:cubicBezTo>
                    <a:pt x="677" y="760"/>
                    <a:pt x="713" y="731"/>
                    <a:pt x="713" y="696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3" y="473"/>
                    <a:pt x="677" y="444"/>
                    <a:pt x="632" y="444"/>
                  </a:cubicBezTo>
                  <a:cubicBezTo>
                    <a:pt x="563" y="444"/>
                    <a:pt x="563" y="444"/>
                    <a:pt x="563" y="444"/>
                  </a:cubicBezTo>
                  <a:cubicBezTo>
                    <a:pt x="563" y="246"/>
                    <a:pt x="563" y="246"/>
                    <a:pt x="563" y="246"/>
                  </a:cubicBezTo>
                  <a:cubicBezTo>
                    <a:pt x="588" y="246"/>
                    <a:pt x="588" y="246"/>
                    <a:pt x="588" y="246"/>
                  </a:cubicBezTo>
                  <a:cubicBezTo>
                    <a:pt x="617" y="246"/>
                    <a:pt x="639" y="264"/>
                    <a:pt x="639" y="286"/>
                  </a:cubicBezTo>
                  <a:cubicBezTo>
                    <a:pt x="639" y="345"/>
                    <a:pt x="639" y="345"/>
                    <a:pt x="639" y="345"/>
                  </a:cubicBezTo>
                  <a:lnTo>
                    <a:pt x="714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6" name="Freeform 461"/>
            <p:cNvSpPr>
              <a:spLocks/>
            </p:cNvSpPr>
            <p:nvPr/>
          </p:nvSpPr>
          <p:spPr bwMode="auto">
            <a:xfrm>
              <a:off x="5187951" y="5254626"/>
              <a:ext cx="1827213" cy="209550"/>
            </a:xfrm>
            <a:custGeom>
              <a:avLst/>
              <a:gdLst>
                <a:gd name="T0" fmla="*/ 436 w 486"/>
                <a:gd name="T1" fmla="*/ 0 h 56"/>
                <a:gd name="T2" fmla="*/ 486 w 486"/>
                <a:gd name="T3" fmla="*/ 28 h 56"/>
                <a:gd name="T4" fmla="*/ 436 w 486"/>
                <a:gd name="T5" fmla="*/ 56 h 56"/>
                <a:gd name="T6" fmla="*/ 51 w 486"/>
                <a:gd name="T7" fmla="*/ 56 h 56"/>
                <a:gd name="T8" fmla="*/ 0 w 486"/>
                <a:gd name="T9" fmla="*/ 28 h 56"/>
                <a:gd name="T10" fmla="*/ 15 w 486"/>
                <a:gd name="T11" fmla="*/ 8 h 56"/>
                <a:gd name="T12" fmla="*/ 51 w 486"/>
                <a:gd name="T13" fmla="*/ 0 h 56"/>
                <a:gd name="T14" fmla="*/ 436 w 48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6" h="56">
                  <a:moveTo>
                    <a:pt x="436" y="0"/>
                  </a:moveTo>
                  <a:cubicBezTo>
                    <a:pt x="464" y="0"/>
                    <a:pt x="486" y="13"/>
                    <a:pt x="486" y="28"/>
                  </a:cubicBezTo>
                  <a:cubicBezTo>
                    <a:pt x="486" y="44"/>
                    <a:pt x="464" y="56"/>
                    <a:pt x="436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23" y="56"/>
                    <a:pt x="0" y="44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1" y="0"/>
                  </a:cubicBezTo>
                  <a:lnTo>
                    <a:pt x="4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7" name="Freeform 462"/>
            <p:cNvSpPr>
              <a:spLocks/>
            </p:cNvSpPr>
            <p:nvPr/>
          </p:nvSpPr>
          <p:spPr bwMode="auto">
            <a:xfrm>
              <a:off x="5368926" y="5576888"/>
              <a:ext cx="1470025" cy="211138"/>
            </a:xfrm>
            <a:custGeom>
              <a:avLst/>
              <a:gdLst>
                <a:gd name="T0" fmla="*/ 341 w 391"/>
                <a:gd name="T1" fmla="*/ 0 h 56"/>
                <a:gd name="T2" fmla="*/ 391 w 391"/>
                <a:gd name="T3" fmla="*/ 28 h 56"/>
                <a:gd name="T4" fmla="*/ 341 w 391"/>
                <a:gd name="T5" fmla="*/ 56 h 56"/>
                <a:gd name="T6" fmla="*/ 50 w 391"/>
                <a:gd name="T7" fmla="*/ 56 h 56"/>
                <a:gd name="T8" fmla="*/ 0 w 391"/>
                <a:gd name="T9" fmla="*/ 28 h 56"/>
                <a:gd name="T10" fmla="*/ 14 w 391"/>
                <a:gd name="T11" fmla="*/ 8 h 56"/>
                <a:gd name="T12" fmla="*/ 50 w 391"/>
                <a:gd name="T13" fmla="*/ 0 h 56"/>
                <a:gd name="T14" fmla="*/ 341 w 391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6">
                  <a:moveTo>
                    <a:pt x="341" y="0"/>
                  </a:moveTo>
                  <a:cubicBezTo>
                    <a:pt x="369" y="0"/>
                    <a:pt x="391" y="12"/>
                    <a:pt x="391" y="28"/>
                  </a:cubicBezTo>
                  <a:cubicBezTo>
                    <a:pt x="391" y="43"/>
                    <a:pt x="369" y="56"/>
                    <a:pt x="34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2" y="56"/>
                    <a:pt x="0" y="43"/>
                    <a:pt x="0" y="28"/>
                  </a:cubicBezTo>
                  <a:cubicBezTo>
                    <a:pt x="0" y="20"/>
                    <a:pt x="5" y="13"/>
                    <a:pt x="14" y="8"/>
                  </a:cubicBezTo>
                  <a:cubicBezTo>
                    <a:pt x="24" y="3"/>
                    <a:pt x="36" y="0"/>
                    <a:pt x="50" y="0"/>
                  </a:cubicBezTo>
                  <a:lnTo>
                    <a:pt x="3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8" name="Freeform 463"/>
            <p:cNvSpPr>
              <a:spLocks/>
            </p:cNvSpPr>
            <p:nvPr/>
          </p:nvSpPr>
          <p:spPr bwMode="auto">
            <a:xfrm>
              <a:off x="5556251" y="5895976"/>
              <a:ext cx="1090613" cy="211138"/>
            </a:xfrm>
            <a:custGeom>
              <a:avLst/>
              <a:gdLst>
                <a:gd name="T0" fmla="*/ 240 w 290"/>
                <a:gd name="T1" fmla="*/ 0 h 56"/>
                <a:gd name="T2" fmla="*/ 290 w 290"/>
                <a:gd name="T3" fmla="*/ 28 h 56"/>
                <a:gd name="T4" fmla="*/ 240 w 290"/>
                <a:gd name="T5" fmla="*/ 56 h 56"/>
                <a:gd name="T6" fmla="*/ 50 w 290"/>
                <a:gd name="T7" fmla="*/ 56 h 56"/>
                <a:gd name="T8" fmla="*/ 0 w 290"/>
                <a:gd name="T9" fmla="*/ 28 h 56"/>
                <a:gd name="T10" fmla="*/ 15 w 290"/>
                <a:gd name="T11" fmla="*/ 8 h 56"/>
                <a:gd name="T12" fmla="*/ 50 w 290"/>
                <a:gd name="T13" fmla="*/ 0 h 56"/>
                <a:gd name="T14" fmla="*/ 240 w 29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56">
                  <a:moveTo>
                    <a:pt x="240" y="0"/>
                  </a:moveTo>
                  <a:cubicBezTo>
                    <a:pt x="268" y="0"/>
                    <a:pt x="290" y="12"/>
                    <a:pt x="290" y="28"/>
                  </a:cubicBezTo>
                  <a:cubicBezTo>
                    <a:pt x="290" y="43"/>
                    <a:pt x="268" y="56"/>
                    <a:pt x="24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3" y="56"/>
                    <a:pt x="0" y="43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0" y="0"/>
                  </a:cubicBez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9" name="Freeform 464"/>
            <p:cNvSpPr>
              <a:spLocks/>
            </p:cNvSpPr>
            <p:nvPr/>
          </p:nvSpPr>
          <p:spPr bwMode="auto">
            <a:xfrm>
              <a:off x="6286501" y="3416301"/>
              <a:ext cx="285750" cy="744538"/>
            </a:xfrm>
            <a:custGeom>
              <a:avLst/>
              <a:gdLst>
                <a:gd name="T0" fmla="*/ 76 w 76"/>
                <a:gd name="T1" fmla="*/ 41 h 198"/>
                <a:gd name="T2" fmla="*/ 76 w 76"/>
                <a:gd name="T3" fmla="*/ 158 h 198"/>
                <a:gd name="T4" fmla="*/ 25 w 76"/>
                <a:gd name="T5" fmla="*/ 198 h 198"/>
                <a:gd name="T6" fmla="*/ 0 w 76"/>
                <a:gd name="T7" fmla="*/ 198 h 198"/>
                <a:gd name="T8" fmla="*/ 0 w 76"/>
                <a:gd name="T9" fmla="*/ 0 h 198"/>
                <a:gd name="T10" fmla="*/ 25 w 76"/>
                <a:gd name="T11" fmla="*/ 0 h 198"/>
                <a:gd name="T12" fmla="*/ 76 w 76"/>
                <a:gd name="T13" fmla="*/ 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41"/>
                  </a:moveTo>
                  <a:cubicBezTo>
                    <a:pt x="76" y="158"/>
                    <a:pt x="76" y="158"/>
                    <a:pt x="76" y="158"/>
                  </a:cubicBezTo>
                  <a:cubicBezTo>
                    <a:pt x="76" y="180"/>
                    <a:pt x="53" y="198"/>
                    <a:pt x="25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3" y="0"/>
                    <a:pt x="76" y="18"/>
                    <a:pt x="7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0" name="Freeform 465"/>
            <p:cNvSpPr>
              <a:spLocks/>
            </p:cNvSpPr>
            <p:nvPr/>
          </p:nvSpPr>
          <p:spPr bwMode="auto">
            <a:xfrm>
              <a:off x="5948363" y="754063"/>
              <a:ext cx="307975" cy="658813"/>
            </a:xfrm>
            <a:custGeom>
              <a:avLst/>
              <a:gdLst>
                <a:gd name="T0" fmla="*/ 82 w 82"/>
                <a:gd name="T1" fmla="*/ 41 h 175"/>
                <a:gd name="T2" fmla="*/ 82 w 82"/>
                <a:gd name="T3" fmla="*/ 134 h 175"/>
                <a:gd name="T4" fmla="*/ 41 w 82"/>
                <a:gd name="T5" fmla="*/ 175 h 175"/>
                <a:gd name="T6" fmla="*/ 12 w 82"/>
                <a:gd name="T7" fmla="*/ 163 h 175"/>
                <a:gd name="T8" fmla="*/ 0 w 82"/>
                <a:gd name="T9" fmla="*/ 134 h 175"/>
                <a:gd name="T10" fmla="*/ 0 w 82"/>
                <a:gd name="T11" fmla="*/ 41 h 175"/>
                <a:gd name="T12" fmla="*/ 41 w 82"/>
                <a:gd name="T13" fmla="*/ 0 h 175"/>
                <a:gd name="T14" fmla="*/ 82 w 82"/>
                <a:gd name="T15" fmla="*/ 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75">
                  <a:moveTo>
                    <a:pt x="82" y="41"/>
                  </a:moveTo>
                  <a:cubicBezTo>
                    <a:pt x="82" y="134"/>
                    <a:pt x="82" y="134"/>
                    <a:pt x="82" y="134"/>
                  </a:cubicBezTo>
                  <a:cubicBezTo>
                    <a:pt x="82" y="157"/>
                    <a:pt x="64" y="175"/>
                    <a:pt x="41" y="175"/>
                  </a:cubicBezTo>
                  <a:cubicBezTo>
                    <a:pt x="30" y="175"/>
                    <a:pt x="20" y="171"/>
                    <a:pt x="12" y="163"/>
                  </a:cubicBezTo>
                  <a:cubicBezTo>
                    <a:pt x="5" y="156"/>
                    <a:pt x="0" y="146"/>
                    <a:pt x="0" y="13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1" name="Freeform 466"/>
            <p:cNvSpPr>
              <a:spLocks/>
            </p:cNvSpPr>
            <p:nvPr/>
          </p:nvSpPr>
          <p:spPr bwMode="auto">
            <a:xfrm>
              <a:off x="5635626" y="2449513"/>
              <a:ext cx="285750" cy="744538"/>
            </a:xfrm>
            <a:custGeom>
              <a:avLst/>
              <a:gdLst>
                <a:gd name="T0" fmla="*/ 76 w 76"/>
                <a:gd name="T1" fmla="*/ 0 h 198"/>
                <a:gd name="T2" fmla="*/ 76 w 76"/>
                <a:gd name="T3" fmla="*/ 198 h 198"/>
                <a:gd name="T4" fmla="*/ 51 w 76"/>
                <a:gd name="T5" fmla="*/ 198 h 198"/>
                <a:gd name="T6" fmla="*/ 0 w 76"/>
                <a:gd name="T7" fmla="*/ 157 h 198"/>
                <a:gd name="T8" fmla="*/ 0 w 76"/>
                <a:gd name="T9" fmla="*/ 40 h 198"/>
                <a:gd name="T10" fmla="*/ 51 w 76"/>
                <a:gd name="T11" fmla="*/ 0 h 198"/>
                <a:gd name="T12" fmla="*/ 76 w 76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76" y="198"/>
                    <a:pt x="76" y="198"/>
                    <a:pt x="76" y="19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23" y="198"/>
                    <a:pt x="0" y="180"/>
                    <a:pt x="0" y="1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23" y="0"/>
                    <a:pt x="51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2" name="Freeform 467"/>
            <p:cNvSpPr>
              <a:spLocks/>
            </p:cNvSpPr>
            <p:nvPr/>
          </p:nvSpPr>
          <p:spPr bwMode="auto">
            <a:xfrm>
              <a:off x="3951288" y="1539876"/>
              <a:ext cx="571500" cy="587375"/>
            </a:xfrm>
            <a:custGeom>
              <a:avLst/>
              <a:gdLst>
                <a:gd name="T0" fmla="*/ 140 w 152"/>
                <a:gd name="T1" fmla="*/ 82 h 156"/>
                <a:gd name="T2" fmla="*/ 152 w 152"/>
                <a:gd name="T3" fmla="*/ 111 h 156"/>
                <a:gd name="T4" fmla="*/ 140 w 152"/>
                <a:gd name="T5" fmla="*/ 140 h 156"/>
                <a:gd name="T6" fmla="*/ 82 w 152"/>
                <a:gd name="T7" fmla="*/ 140 h 156"/>
                <a:gd name="T8" fmla="*/ 16 w 152"/>
                <a:gd name="T9" fmla="*/ 74 h 156"/>
                <a:gd name="T10" fmla="*/ 16 w 152"/>
                <a:gd name="T11" fmla="*/ 16 h 156"/>
                <a:gd name="T12" fmla="*/ 74 w 152"/>
                <a:gd name="T13" fmla="*/ 16 h 156"/>
                <a:gd name="T14" fmla="*/ 140 w 152"/>
                <a:gd name="T15" fmla="*/ 8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40" y="82"/>
                  </a:moveTo>
                  <a:cubicBezTo>
                    <a:pt x="148" y="90"/>
                    <a:pt x="152" y="100"/>
                    <a:pt x="152" y="111"/>
                  </a:cubicBezTo>
                  <a:cubicBezTo>
                    <a:pt x="152" y="121"/>
                    <a:pt x="148" y="132"/>
                    <a:pt x="140" y="140"/>
                  </a:cubicBezTo>
                  <a:cubicBezTo>
                    <a:pt x="124" y="156"/>
                    <a:pt x="98" y="156"/>
                    <a:pt x="82" y="14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0" y="58"/>
                    <a:pt x="0" y="32"/>
                    <a:pt x="16" y="16"/>
                  </a:cubicBezTo>
                  <a:cubicBezTo>
                    <a:pt x="32" y="0"/>
                    <a:pt x="58" y="0"/>
                    <a:pt x="74" y="16"/>
                  </a:cubicBez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3" name="Freeform 468"/>
            <p:cNvSpPr>
              <a:spLocks/>
            </p:cNvSpPr>
            <p:nvPr/>
          </p:nvSpPr>
          <p:spPr bwMode="auto">
            <a:xfrm>
              <a:off x="3294063" y="3122613"/>
              <a:ext cx="657225" cy="307975"/>
            </a:xfrm>
            <a:custGeom>
              <a:avLst/>
              <a:gdLst>
                <a:gd name="T0" fmla="*/ 134 w 175"/>
                <a:gd name="T1" fmla="*/ 0 h 82"/>
                <a:gd name="T2" fmla="*/ 175 w 175"/>
                <a:gd name="T3" fmla="*/ 41 h 82"/>
                <a:gd name="T4" fmla="*/ 134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4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4" y="0"/>
                  </a:moveTo>
                  <a:cubicBezTo>
                    <a:pt x="156" y="0"/>
                    <a:pt x="175" y="19"/>
                    <a:pt x="175" y="41"/>
                  </a:cubicBezTo>
                  <a:cubicBezTo>
                    <a:pt x="175" y="64"/>
                    <a:pt x="156" y="82"/>
                    <a:pt x="134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ubicBezTo>
                    <a:pt x="0" y="30"/>
                    <a:pt x="4" y="20"/>
                    <a:pt x="12" y="12"/>
                  </a:cubicBezTo>
                  <a:cubicBezTo>
                    <a:pt x="19" y="5"/>
                    <a:pt x="29" y="0"/>
                    <a:pt x="41" y="0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pPr defTabSz="684477"/>
              <a:endParaRPr lang="zh-CN" altLang="en-US" sz="1425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64" name="矩形 3"/>
          <p:cNvSpPr>
            <a:spLocks noChangeArrowheads="1"/>
          </p:cNvSpPr>
          <p:nvPr/>
        </p:nvSpPr>
        <p:spPr bwMode="auto">
          <a:xfrm>
            <a:off x="1909855" y="3274976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5" name="文本框 13"/>
          <p:cNvSpPr txBox="1"/>
          <p:nvPr/>
        </p:nvSpPr>
        <p:spPr>
          <a:xfrm>
            <a:off x="796432" y="3511846"/>
            <a:ext cx="2326154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66" name="Group 23"/>
          <p:cNvGrpSpPr/>
          <p:nvPr/>
        </p:nvGrpSpPr>
        <p:grpSpPr>
          <a:xfrm>
            <a:off x="3515626" y="3456057"/>
            <a:ext cx="256782" cy="223912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67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8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9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0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1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2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3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5715680" y="3870769"/>
            <a:ext cx="970384" cy="28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9" name="文本框 13"/>
          <p:cNvSpPr txBox="1"/>
          <p:nvPr/>
        </p:nvSpPr>
        <p:spPr>
          <a:xfrm>
            <a:off x="5715680" y="4118300"/>
            <a:ext cx="2352112" cy="365354"/>
          </a:xfrm>
          <a:prstGeom prst="rect">
            <a:avLst/>
          </a:prstGeom>
          <a:noFill/>
        </p:spPr>
        <p:txBody>
          <a:bodyPr wrap="square" lIns="65786" tIns="32892" rIns="65786" bIns="3289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80" name="Group 9"/>
          <p:cNvGrpSpPr/>
          <p:nvPr/>
        </p:nvGrpSpPr>
        <p:grpSpPr>
          <a:xfrm>
            <a:off x="4231459" y="4300989"/>
            <a:ext cx="288426" cy="213924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81" name="Freeform 17"/>
            <p:cNvSpPr>
              <a:spLocks/>
            </p:cNvSpPr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2" name="Freeform 18"/>
            <p:cNvSpPr>
              <a:spLocks/>
            </p:cNvSpPr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58" tIns="34279" rIns="68558" bIns="34279" numCol="1" anchor="t" anchorCtr="0" compatLnSpc="1">
              <a:prstTxWarp prst="textNoShape">
                <a:avLst/>
              </a:prstTxWarp>
            </a:bodyPr>
            <a:lstStyle/>
            <a:p>
              <a:endParaRPr 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84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91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93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19814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3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9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5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4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5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1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90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4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150"/>
                            </p:stCondLst>
                            <p:childTnLst>
                              <p:par>
                                <p:cTn id="1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65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50" grpId="0"/>
      <p:bldP spid="51" grpId="0"/>
      <p:bldP spid="64" grpId="0"/>
      <p:bldP spid="65" grpId="0"/>
      <p:bldP spid="78" grpId="0"/>
      <p:bldP spid="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4297599" y="1113424"/>
            <a:ext cx="4843708" cy="3732487"/>
          </a:xfrm>
          <a:custGeom>
            <a:avLst/>
            <a:gdLst>
              <a:gd name="connsiteX0" fmla="*/ 6128642 w 6460402"/>
              <a:gd name="connsiteY0" fmla="*/ 2544539 h 4978287"/>
              <a:gd name="connsiteX1" fmla="*/ 6128642 w 6460402"/>
              <a:gd name="connsiteY1" fmla="*/ 2578165 h 4978287"/>
              <a:gd name="connsiteX2" fmla="*/ 6205767 w 6460402"/>
              <a:gd name="connsiteY2" fmla="*/ 2578165 h 4978287"/>
              <a:gd name="connsiteX3" fmla="*/ 6205767 w 6460402"/>
              <a:gd name="connsiteY3" fmla="*/ 2544539 h 4978287"/>
              <a:gd name="connsiteX4" fmla="*/ 6128642 w 6460402"/>
              <a:gd name="connsiteY4" fmla="*/ 2359082 h 4978287"/>
              <a:gd name="connsiteX5" fmla="*/ 6128642 w 6460402"/>
              <a:gd name="connsiteY5" fmla="*/ 2374918 h 4978287"/>
              <a:gd name="connsiteX6" fmla="*/ 6205767 w 6460402"/>
              <a:gd name="connsiteY6" fmla="*/ 2374918 h 4978287"/>
              <a:gd name="connsiteX7" fmla="*/ 6205767 w 6460402"/>
              <a:gd name="connsiteY7" fmla="*/ 2359082 h 4978287"/>
              <a:gd name="connsiteX8" fmla="*/ 6128642 w 6460402"/>
              <a:gd name="connsiteY8" fmla="*/ 2175435 h 4978287"/>
              <a:gd name="connsiteX9" fmla="*/ 6128642 w 6460402"/>
              <a:gd name="connsiteY9" fmla="*/ 2189461 h 4978287"/>
              <a:gd name="connsiteX10" fmla="*/ 6205767 w 6460402"/>
              <a:gd name="connsiteY10" fmla="*/ 2189461 h 4978287"/>
              <a:gd name="connsiteX11" fmla="*/ 6205767 w 6460402"/>
              <a:gd name="connsiteY11" fmla="*/ 2175435 h 4978287"/>
              <a:gd name="connsiteX12" fmla="*/ 550566 w 6460402"/>
              <a:gd name="connsiteY12" fmla="*/ 0 h 4978287"/>
              <a:gd name="connsiteX13" fmla="*/ 1089947 w 6460402"/>
              <a:gd name="connsiteY13" fmla="*/ 439608 h 4978287"/>
              <a:gd name="connsiteX14" fmla="*/ 1094328 w 6460402"/>
              <a:gd name="connsiteY14" fmla="*/ 483067 h 4978287"/>
              <a:gd name="connsiteX15" fmla="*/ 3355244 w 6460402"/>
              <a:gd name="connsiteY15" fmla="*/ 483067 h 4978287"/>
              <a:gd name="connsiteX16" fmla="*/ 3774352 w 6460402"/>
              <a:gd name="connsiteY16" fmla="*/ 902175 h 4978287"/>
              <a:gd name="connsiteX17" fmla="*/ 3774352 w 6460402"/>
              <a:gd name="connsiteY17" fmla="*/ 1433662 h 4978287"/>
              <a:gd name="connsiteX18" fmla="*/ 3776218 w 6460402"/>
              <a:gd name="connsiteY18" fmla="*/ 1433662 h 4978287"/>
              <a:gd name="connsiteX19" fmla="*/ 3776218 w 6460402"/>
              <a:gd name="connsiteY19" fmla="*/ 1732154 h 4978287"/>
              <a:gd name="connsiteX20" fmla="*/ 4049878 w 6460402"/>
              <a:gd name="connsiteY20" fmla="*/ 2005814 h 4978287"/>
              <a:gd name="connsiteX21" fmla="*/ 5752319 w 6460402"/>
              <a:gd name="connsiteY21" fmla="*/ 2005814 h 4978287"/>
              <a:gd name="connsiteX22" fmla="*/ 5752319 w 6460402"/>
              <a:gd name="connsiteY22" fmla="*/ 1999666 h 4978287"/>
              <a:gd name="connsiteX23" fmla="*/ 6128642 w 6460402"/>
              <a:gd name="connsiteY23" fmla="*/ 1999666 h 4978287"/>
              <a:gd name="connsiteX24" fmla="*/ 6128642 w 6460402"/>
              <a:gd name="connsiteY24" fmla="*/ 2005814 h 4978287"/>
              <a:gd name="connsiteX25" fmla="*/ 6205767 w 6460402"/>
              <a:gd name="connsiteY25" fmla="*/ 2005814 h 4978287"/>
              <a:gd name="connsiteX26" fmla="*/ 6205767 w 6460402"/>
              <a:gd name="connsiteY26" fmla="*/ 2005162 h 4978287"/>
              <a:gd name="connsiteX27" fmla="*/ 6460402 w 6460402"/>
              <a:gd name="connsiteY27" fmla="*/ 2005162 h 4978287"/>
              <a:gd name="connsiteX28" fmla="*/ 6460402 w 6460402"/>
              <a:gd name="connsiteY28" fmla="*/ 2740090 h 4978287"/>
              <a:gd name="connsiteX29" fmla="*/ 6227992 w 6460402"/>
              <a:gd name="connsiteY29" fmla="*/ 2740090 h 4978287"/>
              <a:gd name="connsiteX30" fmla="*/ 4948699 w 6460402"/>
              <a:gd name="connsiteY30" fmla="*/ 2747786 h 4978287"/>
              <a:gd name="connsiteX31" fmla="*/ 4699917 w 6460402"/>
              <a:gd name="connsiteY31" fmla="*/ 3021446 h 4978287"/>
              <a:gd name="connsiteX32" fmla="*/ 4699917 w 6460402"/>
              <a:gd name="connsiteY32" fmla="*/ 3886050 h 4978287"/>
              <a:gd name="connsiteX33" fmla="*/ 4722636 w 6460402"/>
              <a:gd name="connsiteY33" fmla="*/ 3888341 h 4978287"/>
              <a:gd name="connsiteX34" fmla="*/ 5162244 w 6460402"/>
              <a:gd name="connsiteY34" fmla="*/ 4427721 h 4978287"/>
              <a:gd name="connsiteX35" fmla="*/ 4611678 w 6460402"/>
              <a:gd name="connsiteY35" fmla="*/ 4978287 h 4978287"/>
              <a:gd name="connsiteX36" fmla="*/ 4061112 w 6460402"/>
              <a:gd name="connsiteY36" fmla="*/ 4427721 h 4978287"/>
              <a:gd name="connsiteX37" fmla="*/ 4500720 w 6460402"/>
              <a:gd name="connsiteY37" fmla="*/ 3888341 h 4978287"/>
              <a:gd name="connsiteX38" fmla="*/ 4525038 w 6460402"/>
              <a:gd name="connsiteY38" fmla="*/ 3885889 h 4978287"/>
              <a:gd name="connsiteX39" fmla="*/ 4525038 w 6460402"/>
              <a:gd name="connsiteY39" fmla="*/ 2997273 h 4978287"/>
              <a:gd name="connsiteX40" fmla="*/ 4906045 w 6460402"/>
              <a:gd name="connsiteY40" fmla="*/ 2578165 h 4978287"/>
              <a:gd name="connsiteX41" fmla="*/ 5752319 w 6460402"/>
              <a:gd name="connsiteY41" fmla="*/ 2578165 h 4978287"/>
              <a:gd name="connsiteX42" fmla="*/ 5752319 w 6460402"/>
              <a:gd name="connsiteY42" fmla="*/ 2544539 h 4978287"/>
              <a:gd name="connsiteX43" fmla="*/ 4621379 w 6460402"/>
              <a:gd name="connsiteY43" fmla="*/ 2544539 h 4978287"/>
              <a:gd name="connsiteX44" fmla="*/ 4347719 w 6460402"/>
              <a:gd name="connsiteY44" fmla="*/ 2818199 h 4978287"/>
              <a:gd name="connsiteX45" fmla="*/ 4347719 w 6460402"/>
              <a:gd name="connsiteY45" fmla="*/ 3200314 h 4978287"/>
              <a:gd name="connsiteX46" fmla="*/ 4345853 w 6460402"/>
              <a:gd name="connsiteY46" fmla="*/ 3200314 h 4978287"/>
              <a:gd name="connsiteX47" fmla="*/ 4345853 w 6460402"/>
              <a:gd name="connsiteY47" fmla="*/ 3217647 h 4978287"/>
              <a:gd name="connsiteX48" fmla="*/ 3926745 w 6460402"/>
              <a:gd name="connsiteY48" fmla="*/ 3636755 h 4978287"/>
              <a:gd name="connsiteX49" fmla="*/ 1502623 w 6460402"/>
              <a:gd name="connsiteY49" fmla="*/ 3636755 h 4978287"/>
              <a:gd name="connsiteX50" fmla="*/ 1500080 w 6460402"/>
              <a:gd name="connsiteY50" fmla="*/ 3661988 h 4978287"/>
              <a:gd name="connsiteX51" fmla="*/ 960699 w 6460402"/>
              <a:gd name="connsiteY51" fmla="*/ 4101596 h 4978287"/>
              <a:gd name="connsiteX52" fmla="*/ 410133 w 6460402"/>
              <a:gd name="connsiteY52" fmla="*/ 3551030 h 4978287"/>
              <a:gd name="connsiteX53" fmla="*/ 960699 w 6460402"/>
              <a:gd name="connsiteY53" fmla="*/ 3000464 h 4978287"/>
              <a:gd name="connsiteX54" fmla="*/ 1500080 w 6460402"/>
              <a:gd name="connsiteY54" fmla="*/ 3440072 h 4978287"/>
              <a:gd name="connsiteX55" fmla="*/ 1502808 w 6460402"/>
              <a:gd name="connsiteY55" fmla="*/ 3467134 h 4978287"/>
              <a:gd name="connsiteX56" fmla="*/ 3879826 w 6460402"/>
              <a:gd name="connsiteY56" fmla="*/ 3467134 h 4978287"/>
              <a:gd name="connsiteX57" fmla="*/ 4153486 w 6460402"/>
              <a:gd name="connsiteY57" fmla="*/ 3193474 h 4978287"/>
              <a:gd name="connsiteX58" fmla="*/ 4153486 w 6460402"/>
              <a:gd name="connsiteY58" fmla="*/ 2935531 h 4978287"/>
              <a:gd name="connsiteX59" fmla="*/ 4155352 w 6460402"/>
              <a:gd name="connsiteY59" fmla="*/ 2935531 h 4978287"/>
              <a:gd name="connsiteX60" fmla="*/ 4155352 w 6460402"/>
              <a:gd name="connsiteY60" fmla="*/ 2794026 h 4978287"/>
              <a:gd name="connsiteX61" fmla="*/ 4574460 w 6460402"/>
              <a:gd name="connsiteY61" fmla="*/ 2374918 h 4978287"/>
              <a:gd name="connsiteX62" fmla="*/ 5752319 w 6460402"/>
              <a:gd name="connsiteY62" fmla="*/ 2374918 h 4978287"/>
              <a:gd name="connsiteX63" fmla="*/ 5752319 w 6460402"/>
              <a:gd name="connsiteY63" fmla="*/ 2359082 h 4978287"/>
              <a:gd name="connsiteX64" fmla="*/ 2802547 w 6460402"/>
              <a:gd name="connsiteY64" fmla="*/ 2359082 h 4978287"/>
              <a:gd name="connsiteX65" fmla="*/ 2799911 w 6460402"/>
              <a:gd name="connsiteY65" fmla="*/ 2385229 h 4978287"/>
              <a:gd name="connsiteX66" fmla="*/ 2260530 w 6460402"/>
              <a:gd name="connsiteY66" fmla="*/ 2824837 h 4978287"/>
              <a:gd name="connsiteX67" fmla="*/ 1709964 w 6460402"/>
              <a:gd name="connsiteY67" fmla="*/ 2274271 h 4978287"/>
              <a:gd name="connsiteX68" fmla="*/ 2260530 w 6460402"/>
              <a:gd name="connsiteY68" fmla="*/ 1723705 h 4978287"/>
              <a:gd name="connsiteX69" fmla="*/ 2799911 w 6460402"/>
              <a:gd name="connsiteY69" fmla="*/ 2163313 h 4978287"/>
              <a:gd name="connsiteX70" fmla="*/ 2802547 w 6460402"/>
              <a:gd name="connsiteY70" fmla="*/ 2189461 h 4978287"/>
              <a:gd name="connsiteX71" fmla="*/ 5752319 w 6460402"/>
              <a:gd name="connsiteY71" fmla="*/ 2189461 h 4978287"/>
              <a:gd name="connsiteX72" fmla="*/ 5752319 w 6460402"/>
              <a:gd name="connsiteY72" fmla="*/ 2175435 h 4978287"/>
              <a:gd name="connsiteX73" fmla="*/ 4002959 w 6460402"/>
              <a:gd name="connsiteY73" fmla="*/ 2175435 h 4978287"/>
              <a:gd name="connsiteX74" fmla="*/ 3583851 w 6460402"/>
              <a:gd name="connsiteY74" fmla="*/ 1756327 h 4978287"/>
              <a:gd name="connsiteX75" fmla="*/ 3583851 w 6460402"/>
              <a:gd name="connsiteY75" fmla="*/ 1605112 h 4978287"/>
              <a:gd name="connsiteX76" fmla="*/ 3581985 w 6460402"/>
              <a:gd name="connsiteY76" fmla="*/ 1605112 h 4978287"/>
              <a:gd name="connsiteX77" fmla="*/ 3581985 w 6460402"/>
              <a:gd name="connsiteY77" fmla="*/ 926348 h 4978287"/>
              <a:gd name="connsiteX78" fmla="*/ 3308325 w 6460402"/>
              <a:gd name="connsiteY78" fmla="*/ 652688 h 4978287"/>
              <a:gd name="connsiteX79" fmla="*/ 1090838 w 6460402"/>
              <a:gd name="connsiteY79" fmla="*/ 652688 h 4978287"/>
              <a:gd name="connsiteX80" fmla="*/ 1089947 w 6460402"/>
              <a:gd name="connsiteY80" fmla="*/ 661524 h 4978287"/>
              <a:gd name="connsiteX81" fmla="*/ 550566 w 6460402"/>
              <a:gd name="connsiteY81" fmla="*/ 1101132 h 4978287"/>
              <a:gd name="connsiteX82" fmla="*/ 0 w 6460402"/>
              <a:gd name="connsiteY82" fmla="*/ 550566 h 4978287"/>
              <a:gd name="connsiteX83" fmla="*/ 550566 w 6460402"/>
              <a:gd name="connsiteY83" fmla="*/ 0 h 497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6460402" h="4978287">
                <a:moveTo>
                  <a:pt x="6128642" y="2544539"/>
                </a:moveTo>
                <a:lnTo>
                  <a:pt x="6128642" y="2578165"/>
                </a:lnTo>
                <a:lnTo>
                  <a:pt x="6205767" y="2578165"/>
                </a:lnTo>
                <a:lnTo>
                  <a:pt x="6205767" y="2544539"/>
                </a:lnTo>
                <a:close/>
                <a:moveTo>
                  <a:pt x="6128642" y="2359082"/>
                </a:moveTo>
                <a:lnTo>
                  <a:pt x="6128642" y="2374918"/>
                </a:lnTo>
                <a:lnTo>
                  <a:pt x="6205767" y="2374918"/>
                </a:lnTo>
                <a:lnTo>
                  <a:pt x="6205767" y="2359082"/>
                </a:lnTo>
                <a:close/>
                <a:moveTo>
                  <a:pt x="6128642" y="2175435"/>
                </a:moveTo>
                <a:lnTo>
                  <a:pt x="6128642" y="2189461"/>
                </a:lnTo>
                <a:lnTo>
                  <a:pt x="6205767" y="2189461"/>
                </a:lnTo>
                <a:lnTo>
                  <a:pt x="6205767" y="2175435"/>
                </a:lnTo>
                <a:close/>
                <a:moveTo>
                  <a:pt x="550566" y="0"/>
                </a:moveTo>
                <a:cubicBezTo>
                  <a:pt x="816627" y="0"/>
                  <a:pt x="1038609" y="188724"/>
                  <a:pt x="1089947" y="439608"/>
                </a:cubicBezTo>
                <a:lnTo>
                  <a:pt x="1094328" y="483067"/>
                </a:lnTo>
                <a:lnTo>
                  <a:pt x="3355244" y="483067"/>
                </a:lnTo>
                <a:cubicBezTo>
                  <a:pt x="3586711" y="483067"/>
                  <a:pt x="3774352" y="670708"/>
                  <a:pt x="3774352" y="902175"/>
                </a:cubicBezTo>
                <a:lnTo>
                  <a:pt x="3774352" y="1433662"/>
                </a:lnTo>
                <a:lnTo>
                  <a:pt x="3776218" y="1433662"/>
                </a:lnTo>
                <a:lnTo>
                  <a:pt x="3776218" y="1732154"/>
                </a:lnTo>
                <a:cubicBezTo>
                  <a:pt x="3776218" y="1883292"/>
                  <a:pt x="3898740" y="2005814"/>
                  <a:pt x="4049878" y="2005814"/>
                </a:cubicBezTo>
                <a:lnTo>
                  <a:pt x="5752319" y="2005814"/>
                </a:lnTo>
                <a:lnTo>
                  <a:pt x="5752319" y="1999666"/>
                </a:lnTo>
                <a:lnTo>
                  <a:pt x="6128642" y="1999666"/>
                </a:lnTo>
                <a:lnTo>
                  <a:pt x="6128642" y="2005814"/>
                </a:lnTo>
                <a:lnTo>
                  <a:pt x="6205767" y="2005814"/>
                </a:lnTo>
                <a:lnTo>
                  <a:pt x="6205767" y="2005162"/>
                </a:lnTo>
                <a:lnTo>
                  <a:pt x="6460402" y="2005162"/>
                </a:lnTo>
                <a:lnTo>
                  <a:pt x="6460402" y="2740090"/>
                </a:lnTo>
                <a:lnTo>
                  <a:pt x="6227992" y="2740090"/>
                </a:lnTo>
                <a:lnTo>
                  <a:pt x="4948699" y="2747786"/>
                </a:lnTo>
                <a:cubicBezTo>
                  <a:pt x="4811301" y="2747786"/>
                  <a:pt x="4699917" y="2870308"/>
                  <a:pt x="4699917" y="3021446"/>
                </a:cubicBezTo>
                <a:lnTo>
                  <a:pt x="4699917" y="3886050"/>
                </a:lnTo>
                <a:lnTo>
                  <a:pt x="4722636" y="3888341"/>
                </a:lnTo>
                <a:cubicBezTo>
                  <a:pt x="4973520" y="3939679"/>
                  <a:pt x="5162244" y="4161661"/>
                  <a:pt x="5162244" y="4427721"/>
                </a:cubicBezTo>
                <a:cubicBezTo>
                  <a:pt x="5162244" y="4731790"/>
                  <a:pt x="4915747" y="4978287"/>
                  <a:pt x="4611678" y="4978287"/>
                </a:cubicBezTo>
                <a:cubicBezTo>
                  <a:pt x="4307609" y="4978287"/>
                  <a:pt x="4061112" y="4731790"/>
                  <a:pt x="4061112" y="4427721"/>
                </a:cubicBezTo>
                <a:cubicBezTo>
                  <a:pt x="4061112" y="4161661"/>
                  <a:pt x="4249837" y="3939679"/>
                  <a:pt x="4500720" y="3888341"/>
                </a:cubicBezTo>
                <a:lnTo>
                  <a:pt x="4525038" y="3885889"/>
                </a:lnTo>
                <a:lnTo>
                  <a:pt x="4525038" y="2997273"/>
                </a:lnTo>
                <a:cubicBezTo>
                  <a:pt x="4525038" y="2765806"/>
                  <a:pt x="4695621" y="2578165"/>
                  <a:pt x="4906045" y="2578165"/>
                </a:cubicBezTo>
                <a:lnTo>
                  <a:pt x="5752319" y="2578165"/>
                </a:lnTo>
                <a:lnTo>
                  <a:pt x="5752319" y="2544539"/>
                </a:lnTo>
                <a:lnTo>
                  <a:pt x="4621379" y="2544539"/>
                </a:lnTo>
                <a:cubicBezTo>
                  <a:pt x="4470241" y="2544539"/>
                  <a:pt x="4347719" y="2667061"/>
                  <a:pt x="4347719" y="2818199"/>
                </a:cubicBezTo>
                <a:lnTo>
                  <a:pt x="4347719" y="3200314"/>
                </a:lnTo>
                <a:lnTo>
                  <a:pt x="4345853" y="3200314"/>
                </a:lnTo>
                <a:lnTo>
                  <a:pt x="4345853" y="3217647"/>
                </a:lnTo>
                <a:cubicBezTo>
                  <a:pt x="4345853" y="3449114"/>
                  <a:pt x="4158212" y="3636755"/>
                  <a:pt x="3926745" y="3636755"/>
                </a:cubicBezTo>
                <a:lnTo>
                  <a:pt x="1502623" y="3636755"/>
                </a:lnTo>
                <a:lnTo>
                  <a:pt x="1500080" y="3661988"/>
                </a:lnTo>
                <a:cubicBezTo>
                  <a:pt x="1448742" y="3912872"/>
                  <a:pt x="1226760" y="4101596"/>
                  <a:pt x="960699" y="4101596"/>
                </a:cubicBezTo>
                <a:cubicBezTo>
                  <a:pt x="656630" y="4101596"/>
                  <a:pt x="410133" y="3855099"/>
                  <a:pt x="410133" y="3551030"/>
                </a:cubicBezTo>
                <a:cubicBezTo>
                  <a:pt x="410133" y="3246961"/>
                  <a:pt x="656630" y="3000464"/>
                  <a:pt x="960699" y="3000464"/>
                </a:cubicBezTo>
                <a:cubicBezTo>
                  <a:pt x="1226760" y="3000464"/>
                  <a:pt x="1448742" y="3189188"/>
                  <a:pt x="1500080" y="3440072"/>
                </a:cubicBezTo>
                <a:lnTo>
                  <a:pt x="1502808" y="3467134"/>
                </a:lnTo>
                <a:lnTo>
                  <a:pt x="3879826" y="3467134"/>
                </a:lnTo>
                <a:cubicBezTo>
                  <a:pt x="4030964" y="3467134"/>
                  <a:pt x="4153486" y="3344612"/>
                  <a:pt x="4153486" y="3193474"/>
                </a:cubicBezTo>
                <a:lnTo>
                  <a:pt x="4153486" y="2935531"/>
                </a:lnTo>
                <a:lnTo>
                  <a:pt x="4155352" y="2935531"/>
                </a:lnTo>
                <a:lnTo>
                  <a:pt x="4155352" y="2794026"/>
                </a:lnTo>
                <a:cubicBezTo>
                  <a:pt x="4155352" y="2562559"/>
                  <a:pt x="4342993" y="2374918"/>
                  <a:pt x="4574460" y="2374918"/>
                </a:cubicBezTo>
                <a:lnTo>
                  <a:pt x="5752319" y="2374918"/>
                </a:lnTo>
                <a:lnTo>
                  <a:pt x="5752319" y="2359082"/>
                </a:lnTo>
                <a:lnTo>
                  <a:pt x="2802547" y="2359082"/>
                </a:lnTo>
                <a:lnTo>
                  <a:pt x="2799911" y="2385229"/>
                </a:lnTo>
                <a:cubicBezTo>
                  <a:pt x="2748573" y="2636113"/>
                  <a:pt x="2526591" y="2824837"/>
                  <a:pt x="2260530" y="2824837"/>
                </a:cubicBezTo>
                <a:cubicBezTo>
                  <a:pt x="1956461" y="2824837"/>
                  <a:pt x="1709964" y="2578340"/>
                  <a:pt x="1709964" y="2274271"/>
                </a:cubicBezTo>
                <a:cubicBezTo>
                  <a:pt x="1709964" y="1970202"/>
                  <a:pt x="1956461" y="1723705"/>
                  <a:pt x="2260530" y="1723705"/>
                </a:cubicBezTo>
                <a:cubicBezTo>
                  <a:pt x="2526591" y="1723705"/>
                  <a:pt x="2748573" y="1912429"/>
                  <a:pt x="2799911" y="2163313"/>
                </a:cubicBezTo>
                <a:lnTo>
                  <a:pt x="2802547" y="2189461"/>
                </a:lnTo>
                <a:lnTo>
                  <a:pt x="5752319" y="2189461"/>
                </a:lnTo>
                <a:lnTo>
                  <a:pt x="5752319" y="2175435"/>
                </a:lnTo>
                <a:lnTo>
                  <a:pt x="4002959" y="2175435"/>
                </a:lnTo>
                <a:cubicBezTo>
                  <a:pt x="3771492" y="2175435"/>
                  <a:pt x="3583851" y="1987794"/>
                  <a:pt x="3583851" y="1756327"/>
                </a:cubicBezTo>
                <a:lnTo>
                  <a:pt x="3583851" y="1605112"/>
                </a:lnTo>
                <a:lnTo>
                  <a:pt x="3581985" y="1605112"/>
                </a:lnTo>
                <a:lnTo>
                  <a:pt x="3581985" y="926348"/>
                </a:lnTo>
                <a:cubicBezTo>
                  <a:pt x="3581985" y="775210"/>
                  <a:pt x="3459463" y="652688"/>
                  <a:pt x="3308325" y="652688"/>
                </a:cubicBezTo>
                <a:lnTo>
                  <a:pt x="1090838" y="652688"/>
                </a:lnTo>
                <a:lnTo>
                  <a:pt x="1089947" y="661524"/>
                </a:lnTo>
                <a:cubicBezTo>
                  <a:pt x="1038609" y="912408"/>
                  <a:pt x="816627" y="1101132"/>
                  <a:pt x="550566" y="1101132"/>
                </a:cubicBezTo>
                <a:cubicBezTo>
                  <a:pt x="246497" y="1101132"/>
                  <a:pt x="0" y="854635"/>
                  <a:pt x="0" y="550566"/>
                </a:cubicBezTo>
                <a:cubicBezTo>
                  <a:pt x="0" y="246497"/>
                  <a:pt x="246497" y="0"/>
                  <a:pt x="550566" y="0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</a:ln>
          <a:effectLst>
            <a:outerShdw blurRad="152400" dist="101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528332" y="2612679"/>
            <a:ext cx="82088" cy="558128"/>
            <a:chOff x="7917305" y="1679687"/>
            <a:chExt cx="213360" cy="853440"/>
          </a:xfrm>
          <a:solidFill>
            <a:srgbClr val="A95711"/>
          </a:solidFill>
        </p:grpSpPr>
        <p:sp>
          <p:nvSpPr>
            <p:cNvPr id="7" name="矩形 6"/>
            <p:cNvSpPr/>
            <p:nvPr/>
          </p:nvSpPr>
          <p:spPr>
            <a:xfrm>
              <a:off x="7917305" y="1679687"/>
              <a:ext cx="213360" cy="213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917305" y="1893047"/>
              <a:ext cx="213360" cy="213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917305" y="2106407"/>
              <a:ext cx="213360" cy="213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917305" y="2319767"/>
              <a:ext cx="213360" cy="213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16200000" flipH="1">
            <a:off x="4186450" y="3430936"/>
            <a:ext cx="901206" cy="689765"/>
            <a:chOff x="911201" y="1622002"/>
            <a:chExt cx="2283025" cy="1747386"/>
          </a:xfrm>
          <a:solidFill>
            <a:srgbClr val="FFA52A"/>
          </a:solidFill>
        </p:grpSpPr>
        <p:sp>
          <p:nvSpPr>
            <p:cNvPr id="12" name="矩形 11"/>
            <p:cNvSpPr/>
            <p:nvPr/>
          </p:nvSpPr>
          <p:spPr>
            <a:xfrm>
              <a:off x="2026099" y="1679379"/>
              <a:ext cx="60759" cy="4896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rot="-2700000" flipV="1">
              <a:off x="1283460" y="1824478"/>
              <a:ext cx="1547880" cy="1544910"/>
            </a:xfrm>
            <a:custGeom>
              <a:avLst/>
              <a:gdLst>
                <a:gd name="connsiteX0" fmla="*/ 871669 w 901730"/>
                <a:gd name="connsiteY0" fmla="*/ 0 h 900000"/>
                <a:gd name="connsiteX1" fmla="*/ 901730 w 901730"/>
                <a:gd name="connsiteY1" fmla="*/ 0 h 900000"/>
                <a:gd name="connsiteX2" fmla="*/ 1730 w 901730"/>
                <a:gd name="connsiteY2" fmla="*/ 900000 h 900000"/>
                <a:gd name="connsiteX3" fmla="*/ 0 w 901730"/>
                <a:gd name="connsiteY3" fmla="*/ 899913 h 900000"/>
                <a:gd name="connsiteX4" fmla="*/ 0 w 901730"/>
                <a:gd name="connsiteY4" fmla="*/ 869852 h 900000"/>
                <a:gd name="connsiteX5" fmla="*/ 1731 w 901730"/>
                <a:gd name="connsiteY5" fmla="*/ 869939 h 900000"/>
                <a:gd name="connsiteX6" fmla="*/ 871669 w 901730"/>
                <a:gd name="connsiteY6" fmla="*/ 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730" h="900000">
                  <a:moveTo>
                    <a:pt x="871669" y="0"/>
                  </a:moveTo>
                  <a:lnTo>
                    <a:pt x="901730" y="0"/>
                  </a:lnTo>
                  <a:cubicBezTo>
                    <a:pt x="901730" y="497056"/>
                    <a:pt x="498786" y="900000"/>
                    <a:pt x="1730" y="900000"/>
                  </a:cubicBezTo>
                  <a:lnTo>
                    <a:pt x="0" y="899913"/>
                  </a:lnTo>
                  <a:lnTo>
                    <a:pt x="0" y="869852"/>
                  </a:lnTo>
                  <a:lnTo>
                    <a:pt x="1731" y="869939"/>
                  </a:lnTo>
                  <a:cubicBezTo>
                    <a:pt x="482184" y="869939"/>
                    <a:pt x="871669" y="480454"/>
                    <a:pt x="87166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11201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095293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952570" y="2048530"/>
              <a:ext cx="209661" cy="2096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007933" y="210683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007011" y="162200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rot="16200000" flipH="1">
            <a:off x="6893752" y="4097761"/>
            <a:ext cx="901206" cy="689765"/>
            <a:chOff x="911201" y="1622002"/>
            <a:chExt cx="2283025" cy="1747386"/>
          </a:xfrm>
          <a:solidFill>
            <a:srgbClr val="FFC633"/>
          </a:solidFill>
        </p:grpSpPr>
        <p:sp>
          <p:nvSpPr>
            <p:cNvPr id="20" name="矩形 19"/>
            <p:cNvSpPr/>
            <p:nvPr/>
          </p:nvSpPr>
          <p:spPr>
            <a:xfrm>
              <a:off x="2026099" y="1679379"/>
              <a:ext cx="60759" cy="4896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-2700000" flipV="1">
              <a:off x="1283460" y="1824478"/>
              <a:ext cx="1547880" cy="1544910"/>
            </a:xfrm>
            <a:custGeom>
              <a:avLst/>
              <a:gdLst>
                <a:gd name="connsiteX0" fmla="*/ 871669 w 901730"/>
                <a:gd name="connsiteY0" fmla="*/ 0 h 900000"/>
                <a:gd name="connsiteX1" fmla="*/ 901730 w 901730"/>
                <a:gd name="connsiteY1" fmla="*/ 0 h 900000"/>
                <a:gd name="connsiteX2" fmla="*/ 1730 w 901730"/>
                <a:gd name="connsiteY2" fmla="*/ 900000 h 900000"/>
                <a:gd name="connsiteX3" fmla="*/ 0 w 901730"/>
                <a:gd name="connsiteY3" fmla="*/ 899913 h 900000"/>
                <a:gd name="connsiteX4" fmla="*/ 0 w 901730"/>
                <a:gd name="connsiteY4" fmla="*/ 869852 h 900000"/>
                <a:gd name="connsiteX5" fmla="*/ 1731 w 901730"/>
                <a:gd name="connsiteY5" fmla="*/ 869939 h 900000"/>
                <a:gd name="connsiteX6" fmla="*/ 871669 w 901730"/>
                <a:gd name="connsiteY6" fmla="*/ 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730" h="900000">
                  <a:moveTo>
                    <a:pt x="871669" y="0"/>
                  </a:moveTo>
                  <a:lnTo>
                    <a:pt x="901730" y="0"/>
                  </a:lnTo>
                  <a:cubicBezTo>
                    <a:pt x="901730" y="497056"/>
                    <a:pt x="498786" y="900000"/>
                    <a:pt x="1730" y="900000"/>
                  </a:cubicBezTo>
                  <a:lnTo>
                    <a:pt x="0" y="899913"/>
                  </a:lnTo>
                  <a:lnTo>
                    <a:pt x="0" y="869852"/>
                  </a:lnTo>
                  <a:lnTo>
                    <a:pt x="1731" y="869939"/>
                  </a:lnTo>
                  <a:cubicBezTo>
                    <a:pt x="482184" y="869939"/>
                    <a:pt x="871669" y="480454"/>
                    <a:pt x="87166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11201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095293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952570" y="2048530"/>
              <a:ext cx="209661" cy="2096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007933" y="210683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007011" y="162200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6200000" flipH="1">
            <a:off x="5139684" y="2469499"/>
            <a:ext cx="901206" cy="689765"/>
            <a:chOff x="911201" y="1622002"/>
            <a:chExt cx="2283025" cy="1747386"/>
          </a:xfrm>
          <a:solidFill>
            <a:srgbClr val="CC7E33"/>
          </a:solidFill>
        </p:grpSpPr>
        <p:sp>
          <p:nvSpPr>
            <p:cNvPr id="28" name="矩形 27"/>
            <p:cNvSpPr/>
            <p:nvPr/>
          </p:nvSpPr>
          <p:spPr>
            <a:xfrm>
              <a:off x="2026099" y="1679379"/>
              <a:ext cx="60759" cy="4896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-2700000" flipV="1">
              <a:off x="1283460" y="1824478"/>
              <a:ext cx="1547880" cy="1544910"/>
            </a:xfrm>
            <a:custGeom>
              <a:avLst/>
              <a:gdLst>
                <a:gd name="connsiteX0" fmla="*/ 871669 w 901730"/>
                <a:gd name="connsiteY0" fmla="*/ 0 h 900000"/>
                <a:gd name="connsiteX1" fmla="*/ 901730 w 901730"/>
                <a:gd name="connsiteY1" fmla="*/ 0 h 900000"/>
                <a:gd name="connsiteX2" fmla="*/ 1730 w 901730"/>
                <a:gd name="connsiteY2" fmla="*/ 900000 h 900000"/>
                <a:gd name="connsiteX3" fmla="*/ 0 w 901730"/>
                <a:gd name="connsiteY3" fmla="*/ 899913 h 900000"/>
                <a:gd name="connsiteX4" fmla="*/ 0 w 901730"/>
                <a:gd name="connsiteY4" fmla="*/ 869852 h 900000"/>
                <a:gd name="connsiteX5" fmla="*/ 1731 w 901730"/>
                <a:gd name="connsiteY5" fmla="*/ 869939 h 900000"/>
                <a:gd name="connsiteX6" fmla="*/ 871669 w 901730"/>
                <a:gd name="connsiteY6" fmla="*/ 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730" h="900000">
                  <a:moveTo>
                    <a:pt x="871669" y="0"/>
                  </a:moveTo>
                  <a:lnTo>
                    <a:pt x="901730" y="0"/>
                  </a:lnTo>
                  <a:cubicBezTo>
                    <a:pt x="901730" y="497056"/>
                    <a:pt x="498786" y="900000"/>
                    <a:pt x="1730" y="900000"/>
                  </a:cubicBezTo>
                  <a:lnTo>
                    <a:pt x="0" y="899913"/>
                  </a:lnTo>
                  <a:lnTo>
                    <a:pt x="0" y="869852"/>
                  </a:lnTo>
                  <a:lnTo>
                    <a:pt x="1731" y="869939"/>
                  </a:lnTo>
                  <a:cubicBezTo>
                    <a:pt x="482184" y="869939"/>
                    <a:pt x="871669" y="480454"/>
                    <a:pt x="87166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911201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095293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952570" y="2048530"/>
              <a:ext cx="209661" cy="2096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2007933" y="210683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07011" y="162200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405973" y="4083874"/>
            <a:ext cx="698498" cy="698498"/>
            <a:chOff x="9875871" y="5229802"/>
            <a:chExt cx="931637" cy="931637"/>
          </a:xfrm>
        </p:grpSpPr>
        <p:sp>
          <p:nvSpPr>
            <p:cNvPr id="39" name="椭圆 38"/>
            <p:cNvSpPr/>
            <p:nvPr/>
          </p:nvSpPr>
          <p:spPr>
            <a:xfrm>
              <a:off x="9875871" y="5229802"/>
              <a:ext cx="931637" cy="931637"/>
            </a:xfrm>
            <a:prstGeom prst="ellipse">
              <a:avLst/>
            </a:prstGeom>
            <a:solidFill>
              <a:srgbClr val="FFC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9960129" y="5314060"/>
              <a:ext cx="763118" cy="76311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0195461" y="5547711"/>
              <a:ext cx="292455" cy="308081"/>
              <a:chOff x="6596990" y="5657399"/>
              <a:chExt cx="428184" cy="496168"/>
            </a:xfrm>
            <a:solidFill>
              <a:schemeClr val="tx1"/>
            </a:solidFill>
          </p:grpSpPr>
          <p:sp>
            <p:nvSpPr>
              <p:cNvPr id="42" name="Freeform 25"/>
              <p:cNvSpPr>
                <a:spLocks/>
              </p:cNvSpPr>
              <p:nvPr/>
            </p:nvSpPr>
            <p:spPr bwMode="auto">
              <a:xfrm>
                <a:off x="6678095" y="6064113"/>
                <a:ext cx="265975" cy="89454"/>
              </a:xfrm>
              <a:custGeom>
                <a:avLst/>
                <a:gdLst>
                  <a:gd name="T0" fmla="*/ 86 w 94"/>
                  <a:gd name="T1" fmla="*/ 22 h 32"/>
                  <a:gd name="T2" fmla="*/ 64 w 94"/>
                  <a:gd name="T3" fmla="*/ 22 h 32"/>
                  <a:gd name="T4" fmla="*/ 64 w 94"/>
                  <a:gd name="T5" fmla="*/ 0 h 32"/>
                  <a:gd name="T6" fmla="*/ 31 w 94"/>
                  <a:gd name="T7" fmla="*/ 0 h 32"/>
                  <a:gd name="T8" fmla="*/ 31 w 94"/>
                  <a:gd name="T9" fmla="*/ 22 h 32"/>
                  <a:gd name="T10" fmla="*/ 8 w 94"/>
                  <a:gd name="T11" fmla="*/ 22 h 32"/>
                  <a:gd name="T12" fmla="*/ 0 w 94"/>
                  <a:gd name="T13" fmla="*/ 27 h 32"/>
                  <a:gd name="T14" fmla="*/ 0 w 94"/>
                  <a:gd name="T15" fmla="*/ 32 h 32"/>
                  <a:gd name="T16" fmla="*/ 94 w 94"/>
                  <a:gd name="T17" fmla="*/ 32 h 32"/>
                  <a:gd name="T18" fmla="*/ 94 w 94"/>
                  <a:gd name="T19" fmla="*/ 27 h 32"/>
                  <a:gd name="T20" fmla="*/ 86 w 94"/>
                  <a:gd name="T2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2">
                    <a:moveTo>
                      <a:pt x="86" y="22"/>
                    </a:move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2"/>
                      <a:pt x="0" y="24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4" y="32"/>
                      <a:pt x="94" y="32"/>
                      <a:pt x="94" y="32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4"/>
                      <a:pt x="90" y="22"/>
                      <a:pt x="8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6718647" y="5789789"/>
                <a:ext cx="66792" cy="124042"/>
              </a:xfrm>
              <a:custGeom>
                <a:avLst/>
                <a:gdLst>
                  <a:gd name="T0" fmla="*/ 15 w 24"/>
                  <a:gd name="T1" fmla="*/ 18 h 44"/>
                  <a:gd name="T2" fmla="*/ 9 w 24"/>
                  <a:gd name="T3" fmla="*/ 14 h 44"/>
                  <a:gd name="T4" fmla="*/ 13 w 24"/>
                  <a:gd name="T5" fmla="*/ 11 h 44"/>
                  <a:gd name="T6" fmla="*/ 21 w 24"/>
                  <a:gd name="T7" fmla="*/ 13 h 44"/>
                  <a:gd name="T8" fmla="*/ 23 w 24"/>
                  <a:gd name="T9" fmla="*/ 6 h 44"/>
                  <a:gd name="T10" fmla="*/ 15 w 24"/>
                  <a:gd name="T11" fmla="*/ 5 h 44"/>
                  <a:gd name="T12" fmla="*/ 15 w 24"/>
                  <a:gd name="T13" fmla="*/ 0 h 44"/>
                  <a:gd name="T14" fmla="*/ 9 w 24"/>
                  <a:gd name="T15" fmla="*/ 0 h 44"/>
                  <a:gd name="T16" fmla="*/ 9 w 24"/>
                  <a:gd name="T17" fmla="*/ 5 h 44"/>
                  <a:gd name="T18" fmla="*/ 0 w 24"/>
                  <a:gd name="T19" fmla="*/ 15 h 44"/>
                  <a:gd name="T20" fmla="*/ 10 w 24"/>
                  <a:gd name="T21" fmla="*/ 25 h 44"/>
                  <a:gd name="T22" fmla="*/ 16 w 24"/>
                  <a:gd name="T23" fmla="*/ 29 h 44"/>
                  <a:gd name="T24" fmla="*/ 11 w 24"/>
                  <a:gd name="T25" fmla="*/ 33 h 44"/>
                  <a:gd name="T26" fmla="*/ 2 w 24"/>
                  <a:gd name="T27" fmla="*/ 30 h 44"/>
                  <a:gd name="T28" fmla="*/ 0 w 24"/>
                  <a:gd name="T29" fmla="*/ 37 h 44"/>
                  <a:gd name="T30" fmla="*/ 9 w 24"/>
                  <a:gd name="T31" fmla="*/ 39 h 44"/>
                  <a:gd name="T32" fmla="*/ 9 w 24"/>
                  <a:gd name="T33" fmla="*/ 44 h 44"/>
                  <a:gd name="T34" fmla="*/ 15 w 24"/>
                  <a:gd name="T35" fmla="*/ 44 h 44"/>
                  <a:gd name="T36" fmla="*/ 15 w 24"/>
                  <a:gd name="T37" fmla="*/ 38 h 44"/>
                  <a:gd name="T38" fmla="*/ 24 w 24"/>
                  <a:gd name="T39" fmla="*/ 29 h 44"/>
                  <a:gd name="T40" fmla="*/ 15 w 24"/>
                  <a:gd name="T4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44">
                    <a:moveTo>
                      <a:pt x="15" y="18"/>
                    </a:moveTo>
                    <a:cubicBezTo>
                      <a:pt x="10" y="17"/>
                      <a:pt x="9" y="15"/>
                      <a:pt x="9" y="14"/>
                    </a:cubicBezTo>
                    <a:cubicBezTo>
                      <a:pt x="9" y="12"/>
                      <a:pt x="10" y="11"/>
                      <a:pt x="13" y="11"/>
                    </a:cubicBezTo>
                    <a:cubicBezTo>
                      <a:pt x="17" y="11"/>
                      <a:pt x="20" y="12"/>
                      <a:pt x="21" y="1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6"/>
                      <a:pt x="18" y="5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6"/>
                      <a:pt x="0" y="10"/>
                      <a:pt x="0" y="15"/>
                    </a:cubicBezTo>
                    <a:cubicBezTo>
                      <a:pt x="0" y="20"/>
                      <a:pt x="4" y="23"/>
                      <a:pt x="10" y="25"/>
                    </a:cubicBezTo>
                    <a:cubicBezTo>
                      <a:pt x="14" y="26"/>
                      <a:pt x="16" y="27"/>
                      <a:pt x="16" y="29"/>
                    </a:cubicBezTo>
                    <a:cubicBezTo>
                      <a:pt x="16" y="31"/>
                      <a:pt x="14" y="33"/>
                      <a:pt x="11" y="33"/>
                    </a:cubicBezTo>
                    <a:cubicBezTo>
                      <a:pt x="7" y="33"/>
                      <a:pt x="4" y="32"/>
                      <a:pt x="2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6" y="39"/>
                      <a:pt x="9" y="39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21" y="37"/>
                      <a:pt x="24" y="33"/>
                      <a:pt x="24" y="29"/>
                    </a:cubicBezTo>
                    <a:cubicBezTo>
                      <a:pt x="24" y="24"/>
                      <a:pt x="22" y="2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4" name="Freeform 27"/>
              <p:cNvSpPr>
                <a:spLocks noEditPoints="1"/>
              </p:cNvSpPr>
              <p:nvPr/>
            </p:nvSpPr>
            <p:spPr bwMode="auto">
              <a:xfrm>
                <a:off x="6655434" y="5758779"/>
                <a:ext cx="192027" cy="186063"/>
              </a:xfrm>
              <a:custGeom>
                <a:avLst/>
                <a:gdLst>
                  <a:gd name="T0" fmla="*/ 34 w 68"/>
                  <a:gd name="T1" fmla="*/ 0 h 66"/>
                  <a:gd name="T2" fmla="*/ 0 w 68"/>
                  <a:gd name="T3" fmla="*/ 33 h 66"/>
                  <a:gd name="T4" fmla="*/ 34 w 68"/>
                  <a:gd name="T5" fmla="*/ 66 h 66"/>
                  <a:gd name="T6" fmla="*/ 68 w 68"/>
                  <a:gd name="T7" fmla="*/ 33 h 66"/>
                  <a:gd name="T8" fmla="*/ 34 w 68"/>
                  <a:gd name="T9" fmla="*/ 0 h 66"/>
                  <a:gd name="T10" fmla="*/ 34 w 68"/>
                  <a:gd name="T11" fmla="*/ 59 h 66"/>
                  <a:gd name="T12" fmla="*/ 7 w 68"/>
                  <a:gd name="T13" fmla="*/ 33 h 66"/>
                  <a:gd name="T14" fmla="*/ 34 w 68"/>
                  <a:gd name="T15" fmla="*/ 7 h 66"/>
                  <a:gd name="T16" fmla="*/ 60 w 68"/>
                  <a:gd name="T17" fmla="*/ 33 h 66"/>
                  <a:gd name="T18" fmla="*/ 34 w 68"/>
                  <a:gd name="T19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66">
                    <a:moveTo>
                      <a:pt x="34" y="0"/>
                    </a:move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4" y="66"/>
                    </a:cubicBezTo>
                    <a:cubicBezTo>
                      <a:pt x="53" y="66"/>
                      <a:pt x="68" y="51"/>
                      <a:pt x="68" y="33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59"/>
                    </a:moveTo>
                    <a:cubicBezTo>
                      <a:pt x="19" y="59"/>
                      <a:pt x="7" y="47"/>
                      <a:pt x="7" y="33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49" y="7"/>
                      <a:pt x="60" y="19"/>
                      <a:pt x="60" y="33"/>
                    </a:cubicBezTo>
                    <a:cubicBezTo>
                      <a:pt x="60" y="47"/>
                      <a:pt x="49" y="59"/>
                      <a:pt x="34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6876085" y="5680060"/>
                <a:ext cx="53672" cy="98995"/>
              </a:xfrm>
              <a:custGeom>
                <a:avLst/>
                <a:gdLst>
                  <a:gd name="T0" fmla="*/ 8 w 19"/>
                  <a:gd name="T1" fmla="*/ 26 h 35"/>
                  <a:gd name="T2" fmla="*/ 1 w 19"/>
                  <a:gd name="T3" fmla="*/ 24 h 35"/>
                  <a:gd name="T4" fmla="*/ 0 w 19"/>
                  <a:gd name="T5" fmla="*/ 29 h 35"/>
                  <a:gd name="T6" fmla="*/ 7 w 19"/>
                  <a:gd name="T7" fmla="*/ 31 h 35"/>
                  <a:gd name="T8" fmla="*/ 7 w 19"/>
                  <a:gd name="T9" fmla="*/ 35 h 35"/>
                  <a:gd name="T10" fmla="*/ 11 w 19"/>
                  <a:gd name="T11" fmla="*/ 35 h 35"/>
                  <a:gd name="T12" fmla="*/ 11 w 19"/>
                  <a:gd name="T13" fmla="*/ 30 h 35"/>
                  <a:gd name="T14" fmla="*/ 19 w 19"/>
                  <a:gd name="T15" fmla="*/ 23 h 35"/>
                  <a:gd name="T16" fmla="*/ 12 w 19"/>
                  <a:gd name="T17" fmla="*/ 15 h 35"/>
                  <a:gd name="T18" fmla="*/ 7 w 19"/>
                  <a:gd name="T19" fmla="*/ 11 h 35"/>
                  <a:gd name="T20" fmla="*/ 10 w 19"/>
                  <a:gd name="T21" fmla="*/ 9 h 35"/>
                  <a:gd name="T22" fmla="*/ 16 w 19"/>
                  <a:gd name="T23" fmla="*/ 10 h 35"/>
                  <a:gd name="T24" fmla="*/ 18 w 19"/>
                  <a:gd name="T25" fmla="*/ 5 h 35"/>
                  <a:gd name="T26" fmla="*/ 12 w 19"/>
                  <a:gd name="T27" fmla="*/ 4 h 35"/>
                  <a:gd name="T28" fmla="*/ 12 w 19"/>
                  <a:gd name="T29" fmla="*/ 0 h 35"/>
                  <a:gd name="T30" fmla="*/ 7 w 19"/>
                  <a:gd name="T31" fmla="*/ 0 h 35"/>
                  <a:gd name="T32" fmla="*/ 7 w 19"/>
                  <a:gd name="T33" fmla="*/ 4 h 35"/>
                  <a:gd name="T34" fmla="*/ 0 w 19"/>
                  <a:gd name="T35" fmla="*/ 12 h 35"/>
                  <a:gd name="T36" fmla="*/ 8 w 19"/>
                  <a:gd name="T37" fmla="*/ 19 h 35"/>
                  <a:gd name="T38" fmla="*/ 12 w 19"/>
                  <a:gd name="T39" fmla="*/ 23 h 35"/>
                  <a:gd name="T40" fmla="*/ 8 w 19"/>
                  <a:gd name="T41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35">
                    <a:moveTo>
                      <a:pt x="8" y="26"/>
                    </a:moveTo>
                    <a:cubicBezTo>
                      <a:pt x="6" y="26"/>
                      <a:pt x="3" y="25"/>
                      <a:pt x="1" y="2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" y="30"/>
                      <a:pt x="4" y="31"/>
                      <a:pt x="7" y="3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30"/>
                      <a:pt x="19" y="26"/>
                      <a:pt x="19" y="23"/>
                    </a:cubicBezTo>
                    <a:cubicBezTo>
                      <a:pt x="19" y="19"/>
                      <a:pt x="17" y="16"/>
                      <a:pt x="12" y="15"/>
                    </a:cubicBezTo>
                    <a:cubicBezTo>
                      <a:pt x="8" y="13"/>
                      <a:pt x="7" y="12"/>
                      <a:pt x="7" y="11"/>
                    </a:cubicBezTo>
                    <a:cubicBezTo>
                      <a:pt x="7" y="10"/>
                      <a:pt x="8" y="9"/>
                      <a:pt x="10" y="9"/>
                    </a:cubicBezTo>
                    <a:cubicBezTo>
                      <a:pt x="13" y="9"/>
                      <a:pt x="15" y="10"/>
                      <a:pt x="16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5"/>
                      <a:pt x="14" y="4"/>
                      <a:pt x="12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0" y="12"/>
                    </a:cubicBezTo>
                    <a:cubicBezTo>
                      <a:pt x="0" y="16"/>
                      <a:pt x="3" y="18"/>
                      <a:pt x="8" y="19"/>
                    </a:cubicBezTo>
                    <a:cubicBezTo>
                      <a:pt x="11" y="21"/>
                      <a:pt x="12" y="22"/>
                      <a:pt x="12" y="23"/>
                    </a:cubicBezTo>
                    <a:cubicBezTo>
                      <a:pt x="12" y="25"/>
                      <a:pt x="11" y="26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6" name="Freeform 29"/>
              <p:cNvSpPr>
                <a:spLocks noEditPoints="1"/>
              </p:cNvSpPr>
              <p:nvPr/>
            </p:nvSpPr>
            <p:spPr bwMode="auto">
              <a:xfrm>
                <a:off x="6596990" y="5700336"/>
                <a:ext cx="428184" cy="357814"/>
              </a:xfrm>
              <a:custGeom>
                <a:avLst/>
                <a:gdLst>
                  <a:gd name="T0" fmla="*/ 143 w 152"/>
                  <a:gd name="T1" fmla="*/ 0 h 127"/>
                  <a:gd name="T2" fmla="*/ 136 w 152"/>
                  <a:gd name="T3" fmla="*/ 0 h 127"/>
                  <a:gd name="T4" fmla="*/ 138 w 152"/>
                  <a:gd name="T5" fmla="*/ 9 h 127"/>
                  <a:gd name="T6" fmla="*/ 143 w 152"/>
                  <a:gd name="T7" fmla="*/ 9 h 127"/>
                  <a:gd name="T8" fmla="*/ 143 w 152"/>
                  <a:gd name="T9" fmla="*/ 101 h 127"/>
                  <a:gd name="T10" fmla="*/ 9 w 152"/>
                  <a:gd name="T11" fmla="*/ 101 h 127"/>
                  <a:gd name="T12" fmla="*/ 9 w 152"/>
                  <a:gd name="T13" fmla="*/ 9 h 127"/>
                  <a:gd name="T14" fmla="*/ 79 w 152"/>
                  <a:gd name="T15" fmla="*/ 9 h 127"/>
                  <a:gd name="T16" fmla="*/ 81 w 152"/>
                  <a:gd name="T17" fmla="*/ 0 h 127"/>
                  <a:gd name="T18" fmla="*/ 9 w 152"/>
                  <a:gd name="T19" fmla="*/ 0 h 127"/>
                  <a:gd name="T20" fmla="*/ 0 w 152"/>
                  <a:gd name="T21" fmla="*/ 9 h 127"/>
                  <a:gd name="T22" fmla="*/ 0 w 152"/>
                  <a:gd name="T23" fmla="*/ 118 h 127"/>
                  <a:gd name="T24" fmla="*/ 9 w 152"/>
                  <a:gd name="T25" fmla="*/ 127 h 127"/>
                  <a:gd name="T26" fmla="*/ 143 w 152"/>
                  <a:gd name="T27" fmla="*/ 127 h 127"/>
                  <a:gd name="T28" fmla="*/ 152 w 152"/>
                  <a:gd name="T29" fmla="*/ 118 h 127"/>
                  <a:gd name="T30" fmla="*/ 152 w 152"/>
                  <a:gd name="T31" fmla="*/ 9 h 127"/>
                  <a:gd name="T32" fmla="*/ 143 w 152"/>
                  <a:gd name="T33" fmla="*/ 0 h 127"/>
                  <a:gd name="T34" fmla="*/ 76 w 152"/>
                  <a:gd name="T35" fmla="*/ 120 h 127"/>
                  <a:gd name="T36" fmla="*/ 70 w 152"/>
                  <a:gd name="T37" fmla="*/ 114 h 127"/>
                  <a:gd name="T38" fmla="*/ 76 w 152"/>
                  <a:gd name="T39" fmla="*/ 107 h 127"/>
                  <a:gd name="T40" fmla="*/ 83 w 152"/>
                  <a:gd name="T41" fmla="*/ 114 h 127"/>
                  <a:gd name="T42" fmla="*/ 76 w 152"/>
                  <a:gd name="T43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2" h="127">
                    <a:moveTo>
                      <a:pt x="143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7" y="3"/>
                      <a:pt x="138" y="6"/>
                      <a:pt x="138" y="9"/>
                    </a:cubicBezTo>
                    <a:cubicBezTo>
                      <a:pt x="143" y="9"/>
                      <a:pt x="143" y="9"/>
                      <a:pt x="143" y="9"/>
                    </a:cubicBezTo>
                    <a:cubicBezTo>
                      <a:pt x="143" y="101"/>
                      <a:pt x="143" y="101"/>
                      <a:pt x="143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9" y="6"/>
                      <a:pt x="80" y="3"/>
                      <a:pt x="8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3"/>
                      <a:pt x="4" y="127"/>
                      <a:pt x="9" y="127"/>
                    </a:cubicBez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8" y="127"/>
                      <a:pt x="152" y="123"/>
                      <a:pt x="152" y="118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lose/>
                    <a:moveTo>
                      <a:pt x="76" y="120"/>
                    </a:moveTo>
                    <a:cubicBezTo>
                      <a:pt x="73" y="120"/>
                      <a:pt x="70" y="117"/>
                      <a:pt x="70" y="114"/>
                    </a:cubicBezTo>
                    <a:cubicBezTo>
                      <a:pt x="70" y="110"/>
                      <a:pt x="73" y="107"/>
                      <a:pt x="76" y="107"/>
                    </a:cubicBezTo>
                    <a:cubicBezTo>
                      <a:pt x="80" y="107"/>
                      <a:pt x="83" y="110"/>
                      <a:pt x="83" y="114"/>
                    </a:cubicBezTo>
                    <a:cubicBezTo>
                      <a:pt x="83" y="117"/>
                      <a:pt x="80" y="120"/>
                      <a:pt x="76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7" name="Freeform 30"/>
              <p:cNvSpPr>
                <a:spLocks noEditPoints="1"/>
              </p:cNvSpPr>
              <p:nvPr/>
            </p:nvSpPr>
            <p:spPr bwMode="auto">
              <a:xfrm>
                <a:off x="6828377" y="5657399"/>
                <a:ext cx="149089" cy="144319"/>
              </a:xfrm>
              <a:custGeom>
                <a:avLst/>
                <a:gdLst>
                  <a:gd name="T0" fmla="*/ 26 w 53"/>
                  <a:gd name="T1" fmla="*/ 51 h 51"/>
                  <a:gd name="T2" fmla="*/ 53 w 53"/>
                  <a:gd name="T3" fmla="*/ 25 h 51"/>
                  <a:gd name="T4" fmla="*/ 26 w 53"/>
                  <a:gd name="T5" fmla="*/ 0 h 51"/>
                  <a:gd name="T6" fmla="*/ 0 w 53"/>
                  <a:gd name="T7" fmla="*/ 25 h 51"/>
                  <a:gd name="T8" fmla="*/ 26 w 53"/>
                  <a:gd name="T9" fmla="*/ 51 h 51"/>
                  <a:gd name="T10" fmla="*/ 26 w 53"/>
                  <a:gd name="T11" fmla="*/ 5 h 51"/>
                  <a:gd name="T12" fmla="*/ 47 w 53"/>
                  <a:gd name="T13" fmla="*/ 25 h 51"/>
                  <a:gd name="T14" fmla="*/ 26 w 53"/>
                  <a:gd name="T15" fmla="*/ 46 h 51"/>
                  <a:gd name="T16" fmla="*/ 6 w 53"/>
                  <a:gd name="T17" fmla="*/ 25 h 51"/>
                  <a:gd name="T18" fmla="*/ 26 w 53"/>
                  <a:gd name="T1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1">
                    <a:moveTo>
                      <a:pt x="26" y="51"/>
                    </a:moveTo>
                    <a:cubicBezTo>
                      <a:pt x="41" y="51"/>
                      <a:pt x="53" y="40"/>
                      <a:pt x="53" y="25"/>
                    </a:cubicBezTo>
                    <a:cubicBezTo>
                      <a:pt x="53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40"/>
                      <a:pt x="12" y="51"/>
                      <a:pt x="26" y="51"/>
                    </a:cubicBezTo>
                    <a:close/>
                    <a:moveTo>
                      <a:pt x="26" y="5"/>
                    </a:moveTo>
                    <a:cubicBezTo>
                      <a:pt x="38" y="5"/>
                      <a:pt x="47" y="14"/>
                      <a:pt x="47" y="25"/>
                    </a:cubicBezTo>
                    <a:cubicBezTo>
                      <a:pt x="47" y="37"/>
                      <a:pt x="38" y="46"/>
                      <a:pt x="26" y="46"/>
                    </a:cubicBezTo>
                    <a:cubicBezTo>
                      <a:pt x="15" y="46"/>
                      <a:pt x="6" y="37"/>
                      <a:pt x="6" y="25"/>
                    </a:cubicBezTo>
                    <a:cubicBezTo>
                      <a:pt x="6" y="14"/>
                      <a:pt x="15" y="5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6898747" y="5855389"/>
                <a:ext cx="41745" cy="78719"/>
              </a:xfrm>
              <a:custGeom>
                <a:avLst/>
                <a:gdLst>
                  <a:gd name="T0" fmla="*/ 9 w 15"/>
                  <a:gd name="T1" fmla="*/ 11 h 28"/>
                  <a:gd name="T2" fmla="*/ 5 w 15"/>
                  <a:gd name="T3" fmla="*/ 8 h 28"/>
                  <a:gd name="T4" fmla="*/ 8 w 15"/>
                  <a:gd name="T5" fmla="*/ 6 h 28"/>
                  <a:gd name="T6" fmla="*/ 13 w 15"/>
                  <a:gd name="T7" fmla="*/ 8 h 28"/>
                  <a:gd name="T8" fmla="*/ 14 w 15"/>
                  <a:gd name="T9" fmla="*/ 4 h 28"/>
                  <a:gd name="T10" fmla="*/ 9 w 15"/>
                  <a:gd name="T11" fmla="*/ 3 h 28"/>
                  <a:gd name="T12" fmla="*/ 9 w 15"/>
                  <a:gd name="T13" fmla="*/ 0 h 28"/>
                  <a:gd name="T14" fmla="*/ 6 w 15"/>
                  <a:gd name="T15" fmla="*/ 0 h 28"/>
                  <a:gd name="T16" fmla="*/ 6 w 15"/>
                  <a:gd name="T17" fmla="*/ 3 h 28"/>
                  <a:gd name="T18" fmla="*/ 0 w 15"/>
                  <a:gd name="T19" fmla="*/ 9 h 28"/>
                  <a:gd name="T20" fmla="*/ 6 w 15"/>
                  <a:gd name="T21" fmla="*/ 15 h 28"/>
                  <a:gd name="T22" fmla="*/ 10 w 15"/>
                  <a:gd name="T23" fmla="*/ 18 h 28"/>
                  <a:gd name="T24" fmla="*/ 7 w 15"/>
                  <a:gd name="T25" fmla="*/ 20 h 28"/>
                  <a:gd name="T26" fmla="*/ 1 w 15"/>
                  <a:gd name="T27" fmla="*/ 19 h 28"/>
                  <a:gd name="T28" fmla="*/ 0 w 15"/>
                  <a:gd name="T29" fmla="*/ 23 h 28"/>
                  <a:gd name="T30" fmla="*/ 6 w 15"/>
                  <a:gd name="T31" fmla="*/ 24 h 28"/>
                  <a:gd name="T32" fmla="*/ 6 w 15"/>
                  <a:gd name="T33" fmla="*/ 28 h 28"/>
                  <a:gd name="T34" fmla="*/ 9 w 15"/>
                  <a:gd name="T35" fmla="*/ 28 h 28"/>
                  <a:gd name="T36" fmla="*/ 9 w 15"/>
                  <a:gd name="T37" fmla="*/ 24 h 28"/>
                  <a:gd name="T38" fmla="*/ 15 w 15"/>
                  <a:gd name="T39" fmla="*/ 18 h 28"/>
                  <a:gd name="T40" fmla="*/ 9 w 15"/>
                  <a:gd name="T41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8">
                    <a:moveTo>
                      <a:pt x="9" y="11"/>
                    </a:moveTo>
                    <a:cubicBezTo>
                      <a:pt x="6" y="10"/>
                      <a:pt x="5" y="10"/>
                      <a:pt x="5" y="8"/>
                    </a:cubicBezTo>
                    <a:cubicBezTo>
                      <a:pt x="5" y="7"/>
                      <a:pt x="6" y="6"/>
                      <a:pt x="8" y="6"/>
                    </a:cubicBezTo>
                    <a:cubicBezTo>
                      <a:pt x="11" y="6"/>
                      <a:pt x="12" y="7"/>
                      <a:pt x="13" y="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3"/>
                      <a:pt x="11" y="3"/>
                      <a:pt x="9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2" y="4"/>
                      <a:pt x="0" y="6"/>
                      <a:pt x="0" y="9"/>
                    </a:cubicBezTo>
                    <a:cubicBezTo>
                      <a:pt x="0" y="12"/>
                      <a:pt x="3" y="14"/>
                      <a:pt x="6" y="15"/>
                    </a:cubicBezTo>
                    <a:cubicBezTo>
                      <a:pt x="9" y="16"/>
                      <a:pt x="10" y="17"/>
                      <a:pt x="10" y="18"/>
                    </a:cubicBezTo>
                    <a:cubicBezTo>
                      <a:pt x="10" y="20"/>
                      <a:pt x="9" y="20"/>
                      <a:pt x="7" y="20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4"/>
                      <a:pt x="3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3" y="23"/>
                      <a:pt x="15" y="21"/>
                      <a:pt x="15" y="18"/>
                    </a:cubicBezTo>
                    <a:cubicBezTo>
                      <a:pt x="15" y="15"/>
                      <a:pt x="13" y="13"/>
                      <a:pt x="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9" name="Freeform 32"/>
              <p:cNvSpPr>
                <a:spLocks noEditPoints="1"/>
              </p:cNvSpPr>
              <p:nvPr/>
            </p:nvSpPr>
            <p:spPr bwMode="auto">
              <a:xfrm>
                <a:off x="6859387" y="5835112"/>
                <a:ext cx="121657" cy="118079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7 h 42"/>
                  <a:gd name="T12" fmla="*/ 5 w 43"/>
                  <a:gd name="T13" fmla="*/ 21 h 42"/>
                  <a:gd name="T14" fmla="*/ 21 w 43"/>
                  <a:gd name="T15" fmla="*/ 4 h 42"/>
                  <a:gd name="T16" fmla="*/ 38 w 43"/>
                  <a:gd name="T17" fmla="*/ 21 h 42"/>
                  <a:gd name="T18" fmla="*/ 21 w 43"/>
                  <a:gd name="T19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2"/>
                      <a:pt x="21" y="42"/>
                    </a:cubicBezTo>
                    <a:cubicBezTo>
                      <a:pt x="33" y="42"/>
                      <a:pt x="43" y="32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7"/>
                    </a:moveTo>
                    <a:cubicBezTo>
                      <a:pt x="12" y="37"/>
                      <a:pt x="5" y="30"/>
                      <a:pt x="5" y="21"/>
                    </a:cubicBezTo>
                    <a:cubicBezTo>
                      <a:pt x="5" y="12"/>
                      <a:pt x="12" y="4"/>
                      <a:pt x="21" y="4"/>
                    </a:cubicBezTo>
                    <a:cubicBezTo>
                      <a:pt x="31" y="4"/>
                      <a:pt x="38" y="12"/>
                      <a:pt x="38" y="21"/>
                    </a:cubicBezTo>
                    <a:cubicBezTo>
                      <a:pt x="38" y="30"/>
                      <a:pt x="31" y="37"/>
                      <a:pt x="2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668639" y="3426572"/>
            <a:ext cx="698498" cy="698498"/>
            <a:chOff x="6224892" y="4353111"/>
            <a:chExt cx="931637" cy="931637"/>
          </a:xfrm>
        </p:grpSpPr>
        <p:sp>
          <p:nvSpPr>
            <p:cNvPr id="51" name="椭圆 50"/>
            <p:cNvSpPr/>
            <p:nvPr/>
          </p:nvSpPr>
          <p:spPr>
            <a:xfrm>
              <a:off x="6224892" y="4353111"/>
              <a:ext cx="931637" cy="931637"/>
            </a:xfrm>
            <a:prstGeom prst="ellipse">
              <a:avLst/>
            </a:prstGeom>
            <a:solidFill>
              <a:srgbClr val="FFA52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309150" y="4437369"/>
              <a:ext cx="763118" cy="7631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560055" y="4656435"/>
              <a:ext cx="280881" cy="344039"/>
              <a:chOff x="6605340" y="4486155"/>
              <a:chExt cx="403136" cy="493783"/>
            </a:xfrm>
            <a:solidFill>
              <a:schemeClr val="tx1"/>
            </a:solidFill>
          </p:grpSpPr>
          <p:sp>
            <p:nvSpPr>
              <p:cNvPr id="54" name="Freeform 115"/>
              <p:cNvSpPr>
                <a:spLocks/>
              </p:cNvSpPr>
              <p:nvPr/>
            </p:nvSpPr>
            <p:spPr bwMode="auto">
              <a:xfrm>
                <a:off x="6743694" y="4903605"/>
                <a:ext cx="47708" cy="48902"/>
              </a:xfrm>
              <a:custGeom>
                <a:avLst/>
                <a:gdLst>
                  <a:gd name="T0" fmla="*/ 12 w 17"/>
                  <a:gd name="T1" fmla="*/ 0 h 17"/>
                  <a:gd name="T2" fmla="*/ 12 w 17"/>
                  <a:gd name="T3" fmla="*/ 4 h 17"/>
                  <a:gd name="T4" fmla="*/ 15 w 17"/>
                  <a:gd name="T5" fmla="*/ 9 h 17"/>
                  <a:gd name="T6" fmla="*/ 8 w 17"/>
                  <a:gd name="T7" fmla="*/ 14 h 17"/>
                  <a:gd name="T8" fmla="*/ 3 w 17"/>
                  <a:gd name="T9" fmla="*/ 7 h 17"/>
                  <a:gd name="T10" fmla="*/ 5 w 17"/>
                  <a:gd name="T11" fmla="*/ 4 h 17"/>
                  <a:gd name="T12" fmla="*/ 5 w 17"/>
                  <a:gd name="T13" fmla="*/ 1 h 17"/>
                  <a:gd name="T14" fmla="*/ 0 w 17"/>
                  <a:gd name="T15" fmla="*/ 8 h 17"/>
                  <a:gd name="T16" fmla="*/ 9 w 17"/>
                  <a:gd name="T17" fmla="*/ 17 h 17"/>
                  <a:gd name="T18" fmla="*/ 17 w 17"/>
                  <a:gd name="T19" fmla="*/ 8 h 17"/>
                  <a:gd name="T20" fmla="*/ 12 w 17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12" y="0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4" y="5"/>
                      <a:pt x="15" y="7"/>
                      <a:pt x="15" y="9"/>
                    </a:cubicBezTo>
                    <a:cubicBezTo>
                      <a:pt x="14" y="12"/>
                      <a:pt x="11" y="14"/>
                      <a:pt x="8" y="14"/>
                    </a:cubicBezTo>
                    <a:cubicBezTo>
                      <a:pt x="5" y="14"/>
                      <a:pt x="3" y="11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3"/>
                      <a:pt x="4" y="17"/>
                      <a:pt x="9" y="17"/>
                    </a:cubicBezTo>
                    <a:cubicBezTo>
                      <a:pt x="14" y="17"/>
                      <a:pt x="17" y="13"/>
                      <a:pt x="17" y="8"/>
                    </a:cubicBezTo>
                    <a:cubicBezTo>
                      <a:pt x="17" y="5"/>
                      <a:pt x="15" y="2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5" name="Rectangle 116"/>
              <p:cNvSpPr>
                <a:spLocks noChangeArrowheads="1"/>
              </p:cNvSpPr>
              <p:nvPr/>
            </p:nvSpPr>
            <p:spPr bwMode="auto">
              <a:xfrm>
                <a:off x="6762778" y="4895255"/>
                <a:ext cx="8349" cy="345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6" name="Freeform 117"/>
              <p:cNvSpPr>
                <a:spLocks/>
              </p:cNvSpPr>
              <p:nvPr/>
            </p:nvSpPr>
            <p:spPr bwMode="auto">
              <a:xfrm>
                <a:off x="6754428" y="4684146"/>
                <a:ext cx="51287" cy="134777"/>
              </a:xfrm>
              <a:custGeom>
                <a:avLst/>
                <a:gdLst>
                  <a:gd name="T0" fmla="*/ 22 w 43"/>
                  <a:gd name="T1" fmla="*/ 0 h 113"/>
                  <a:gd name="T2" fmla="*/ 0 w 43"/>
                  <a:gd name="T3" fmla="*/ 16 h 113"/>
                  <a:gd name="T4" fmla="*/ 0 w 43"/>
                  <a:gd name="T5" fmla="*/ 113 h 113"/>
                  <a:gd name="T6" fmla="*/ 43 w 43"/>
                  <a:gd name="T7" fmla="*/ 113 h 113"/>
                  <a:gd name="T8" fmla="*/ 43 w 43"/>
                  <a:gd name="T9" fmla="*/ 19 h 113"/>
                  <a:gd name="T10" fmla="*/ 22 w 43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13">
                    <a:moveTo>
                      <a:pt x="22" y="0"/>
                    </a:moveTo>
                    <a:lnTo>
                      <a:pt x="0" y="16"/>
                    </a:lnTo>
                    <a:lnTo>
                      <a:pt x="0" y="113"/>
                    </a:lnTo>
                    <a:lnTo>
                      <a:pt x="43" y="113"/>
                    </a:lnTo>
                    <a:lnTo>
                      <a:pt x="43" y="19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7" name="Freeform 118"/>
              <p:cNvSpPr>
                <a:spLocks/>
              </p:cNvSpPr>
              <p:nvPr/>
            </p:nvSpPr>
            <p:spPr bwMode="auto">
              <a:xfrm>
                <a:off x="6839111" y="4709192"/>
                <a:ext cx="51287" cy="109730"/>
              </a:xfrm>
              <a:custGeom>
                <a:avLst/>
                <a:gdLst>
                  <a:gd name="T0" fmla="*/ 10 w 43"/>
                  <a:gd name="T1" fmla="*/ 29 h 92"/>
                  <a:gd name="T2" fmla="*/ 0 w 43"/>
                  <a:gd name="T3" fmla="*/ 21 h 92"/>
                  <a:gd name="T4" fmla="*/ 0 w 43"/>
                  <a:gd name="T5" fmla="*/ 92 h 92"/>
                  <a:gd name="T6" fmla="*/ 43 w 43"/>
                  <a:gd name="T7" fmla="*/ 92 h 92"/>
                  <a:gd name="T8" fmla="*/ 43 w 43"/>
                  <a:gd name="T9" fmla="*/ 0 h 92"/>
                  <a:gd name="T10" fmla="*/ 10 w 43"/>
                  <a:gd name="T11" fmla="*/ 2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92">
                    <a:moveTo>
                      <a:pt x="10" y="29"/>
                    </a:moveTo>
                    <a:lnTo>
                      <a:pt x="0" y="21"/>
                    </a:lnTo>
                    <a:lnTo>
                      <a:pt x="0" y="92"/>
                    </a:lnTo>
                    <a:lnTo>
                      <a:pt x="43" y="92"/>
                    </a:lnTo>
                    <a:lnTo>
                      <a:pt x="43" y="0"/>
                    </a:lnTo>
                    <a:lnTo>
                      <a:pt x="1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8" name="Freeform 119"/>
              <p:cNvSpPr>
                <a:spLocks/>
              </p:cNvSpPr>
              <p:nvPr/>
            </p:nvSpPr>
            <p:spPr bwMode="auto">
              <a:xfrm>
                <a:off x="6669746" y="4731854"/>
                <a:ext cx="51287" cy="87068"/>
              </a:xfrm>
              <a:custGeom>
                <a:avLst/>
                <a:gdLst>
                  <a:gd name="T0" fmla="*/ 0 w 43"/>
                  <a:gd name="T1" fmla="*/ 36 h 73"/>
                  <a:gd name="T2" fmla="*/ 0 w 43"/>
                  <a:gd name="T3" fmla="*/ 73 h 73"/>
                  <a:gd name="T4" fmla="*/ 43 w 43"/>
                  <a:gd name="T5" fmla="*/ 73 h 73"/>
                  <a:gd name="T6" fmla="*/ 43 w 43"/>
                  <a:gd name="T7" fmla="*/ 0 h 73"/>
                  <a:gd name="T8" fmla="*/ 0 w 43"/>
                  <a:gd name="T9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73">
                    <a:moveTo>
                      <a:pt x="0" y="36"/>
                    </a:moveTo>
                    <a:lnTo>
                      <a:pt x="0" y="73"/>
                    </a:lnTo>
                    <a:lnTo>
                      <a:pt x="43" y="73"/>
                    </a:lnTo>
                    <a:lnTo>
                      <a:pt x="43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9" name="Freeform 120"/>
              <p:cNvSpPr>
                <a:spLocks/>
              </p:cNvSpPr>
              <p:nvPr/>
            </p:nvSpPr>
            <p:spPr bwMode="auto">
              <a:xfrm>
                <a:off x="6927372" y="4636437"/>
                <a:ext cx="50094" cy="182485"/>
              </a:xfrm>
              <a:custGeom>
                <a:avLst/>
                <a:gdLst>
                  <a:gd name="T0" fmla="*/ 0 w 42"/>
                  <a:gd name="T1" fmla="*/ 153 h 153"/>
                  <a:gd name="T2" fmla="*/ 42 w 42"/>
                  <a:gd name="T3" fmla="*/ 153 h 153"/>
                  <a:gd name="T4" fmla="*/ 42 w 42"/>
                  <a:gd name="T5" fmla="*/ 0 h 153"/>
                  <a:gd name="T6" fmla="*/ 0 w 42"/>
                  <a:gd name="T7" fmla="*/ 35 h 153"/>
                  <a:gd name="T8" fmla="*/ 0 w 42"/>
                  <a:gd name="T9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53">
                    <a:moveTo>
                      <a:pt x="0" y="153"/>
                    </a:moveTo>
                    <a:lnTo>
                      <a:pt x="42" y="153"/>
                    </a:lnTo>
                    <a:lnTo>
                      <a:pt x="42" y="0"/>
                    </a:lnTo>
                    <a:lnTo>
                      <a:pt x="0" y="35"/>
                    </a:lnTo>
                    <a:lnTo>
                      <a:pt x="0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0" name="Freeform 121"/>
              <p:cNvSpPr>
                <a:spLocks/>
              </p:cNvSpPr>
              <p:nvPr/>
            </p:nvSpPr>
            <p:spPr bwMode="auto">
              <a:xfrm>
                <a:off x="6904710" y="4556525"/>
                <a:ext cx="25047" cy="51287"/>
              </a:xfrm>
              <a:custGeom>
                <a:avLst/>
                <a:gdLst>
                  <a:gd name="T0" fmla="*/ 21 w 21"/>
                  <a:gd name="T1" fmla="*/ 22 h 43"/>
                  <a:gd name="T2" fmla="*/ 0 w 21"/>
                  <a:gd name="T3" fmla="*/ 0 h 43"/>
                  <a:gd name="T4" fmla="*/ 0 w 21"/>
                  <a:gd name="T5" fmla="*/ 43 h 43"/>
                  <a:gd name="T6" fmla="*/ 21 w 21"/>
                  <a:gd name="T7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3">
                    <a:moveTo>
                      <a:pt x="21" y="22"/>
                    </a:moveTo>
                    <a:lnTo>
                      <a:pt x="0" y="0"/>
                    </a:lnTo>
                    <a:lnTo>
                      <a:pt x="0" y="43"/>
                    </a:lnTo>
                    <a:lnTo>
                      <a:pt x="2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1" name="Freeform 122"/>
              <p:cNvSpPr>
                <a:spLocks noEditPoints="1"/>
              </p:cNvSpPr>
              <p:nvPr/>
            </p:nvSpPr>
            <p:spPr bwMode="auto">
              <a:xfrm>
                <a:off x="6605340" y="4486155"/>
                <a:ext cx="332767" cy="493783"/>
              </a:xfrm>
              <a:custGeom>
                <a:avLst/>
                <a:gdLst>
                  <a:gd name="T0" fmla="*/ 108 w 118"/>
                  <a:gd name="T1" fmla="*/ 69 h 175"/>
                  <a:gd name="T2" fmla="*/ 107 w 118"/>
                  <a:gd name="T3" fmla="*/ 70 h 175"/>
                  <a:gd name="T4" fmla="*/ 107 w 118"/>
                  <a:gd name="T5" fmla="*/ 123 h 175"/>
                  <a:gd name="T6" fmla="*/ 106 w 118"/>
                  <a:gd name="T7" fmla="*/ 123 h 175"/>
                  <a:gd name="T8" fmla="*/ 106 w 118"/>
                  <a:gd name="T9" fmla="*/ 136 h 175"/>
                  <a:gd name="T10" fmla="*/ 12 w 118"/>
                  <a:gd name="T11" fmla="*/ 136 h 175"/>
                  <a:gd name="T12" fmla="*/ 12 w 118"/>
                  <a:gd name="T13" fmla="*/ 12 h 175"/>
                  <a:gd name="T14" fmla="*/ 106 w 118"/>
                  <a:gd name="T15" fmla="*/ 12 h 175"/>
                  <a:gd name="T16" fmla="*/ 106 w 118"/>
                  <a:gd name="T17" fmla="*/ 15 h 175"/>
                  <a:gd name="T18" fmla="*/ 118 w 118"/>
                  <a:gd name="T19" fmla="*/ 15 h 175"/>
                  <a:gd name="T20" fmla="*/ 118 w 118"/>
                  <a:gd name="T21" fmla="*/ 10 h 175"/>
                  <a:gd name="T22" fmla="*/ 108 w 118"/>
                  <a:gd name="T23" fmla="*/ 0 h 175"/>
                  <a:gd name="T24" fmla="*/ 9 w 118"/>
                  <a:gd name="T25" fmla="*/ 0 h 175"/>
                  <a:gd name="T26" fmla="*/ 0 w 118"/>
                  <a:gd name="T27" fmla="*/ 10 h 175"/>
                  <a:gd name="T28" fmla="*/ 0 w 118"/>
                  <a:gd name="T29" fmla="*/ 165 h 175"/>
                  <a:gd name="T30" fmla="*/ 9 w 118"/>
                  <a:gd name="T31" fmla="*/ 175 h 175"/>
                  <a:gd name="T32" fmla="*/ 108 w 118"/>
                  <a:gd name="T33" fmla="*/ 175 h 175"/>
                  <a:gd name="T34" fmla="*/ 118 w 118"/>
                  <a:gd name="T35" fmla="*/ 165 h 175"/>
                  <a:gd name="T36" fmla="*/ 118 w 118"/>
                  <a:gd name="T37" fmla="*/ 123 h 175"/>
                  <a:gd name="T38" fmla="*/ 108 w 118"/>
                  <a:gd name="T39" fmla="*/ 123 h 175"/>
                  <a:gd name="T40" fmla="*/ 108 w 118"/>
                  <a:gd name="T41" fmla="*/ 69 h 175"/>
                  <a:gd name="T42" fmla="*/ 58 w 118"/>
                  <a:gd name="T43" fmla="*/ 170 h 175"/>
                  <a:gd name="T44" fmla="*/ 43 w 118"/>
                  <a:gd name="T45" fmla="*/ 155 h 175"/>
                  <a:gd name="T46" fmla="*/ 58 w 118"/>
                  <a:gd name="T47" fmla="*/ 140 h 175"/>
                  <a:gd name="T48" fmla="*/ 73 w 118"/>
                  <a:gd name="T49" fmla="*/ 155 h 175"/>
                  <a:gd name="T50" fmla="*/ 58 w 118"/>
                  <a:gd name="T51" fmla="*/ 17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75">
                    <a:moveTo>
                      <a:pt x="108" y="69"/>
                    </a:moveTo>
                    <a:cubicBezTo>
                      <a:pt x="107" y="70"/>
                      <a:pt x="107" y="70"/>
                      <a:pt x="107" y="70"/>
                    </a:cubicBezTo>
                    <a:cubicBezTo>
                      <a:pt x="107" y="123"/>
                      <a:pt x="107" y="123"/>
                      <a:pt x="107" y="123"/>
                    </a:cubicBezTo>
                    <a:cubicBezTo>
                      <a:pt x="106" y="123"/>
                      <a:pt x="106" y="123"/>
                      <a:pt x="106" y="123"/>
                    </a:cubicBezTo>
                    <a:cubicBezTo>
                      <a:pt x="106" y="136"/>
                      <a:pt x="106" y="136"/>
                      <a:pt x="106" y="136"/>
                    </a:cubicBezTo>
                    <a:cubicBezTo>
                      <a:pt x="12" y="136"/>
                      <a:pt x="12" y="136"/>
                      <a:pt x="12" y="136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0"/>
                      <a:pt x="118" y="10"/>
                      <a:pt x="118" y="10"/>
                    </a:cubicBezTo>
                    <a:cubicBezTo>
                      <a:pt x="118" y="4"/>
                      <a:pt x="114" y="0"/>
                      <a:pt x="10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71"/>
                      <a:pt x="4" y="175"/>
                      <a:pt x="9" y="175"/>
                    </a:cubicBezTo>
                    <a:cubicBezTo>
                      <a:pt x="108" y="175"/>
                      <a:pt x="108" y="175"/>
                      <a:pt x="108" y="175"/>
                    </a:cubicBezTo>
                    <a:cubicBezTo>
                      <a:pt x="114" y="175"/>
                      <a:pt x="118" y="171"/>
                      <a:pt x="118" y="165"/>
                    </a:cubicBezTo>
                    <a:cubicBezTo>
                      <a:pt x="118" y="123"/>
                      <a:pt x="118" y="123"/>
                      <a:pt x="118" y="123"/>
                    </a:cubicBezTo>
                    <a:cubicBezTo>
                      <a:pt x="108" y="123"/>
                      <a:pt x="108" y="123"/>
                      <a:pt x="108" y="123"/>
                    </a:cubicBezTo>
                    <a:lnTo>
                      <a:pt x="108" y="69"/>
                    </a:lnTo>
                    <a:close/>
                    <a:moveTo>
                      <a:pt x="58" y="170"/>
                    </a:moveTo>
                    <a:cubicBezTo>
                      <a:pt x="50" y="170"/>
                      <a:pt x="43" y="163"/>
                      <a:pt x="43" y="155"/>
                    </a:cubicBezTo>
                    <a:cubicBezTo>
                      <a:pt x="43" y="147"/>
                      <a:pt x="50" y="140"/>
                      <a:pt x="58" y="140"/>
                    </a:cubicBezTo>
                    <a:cubicBezTo>
                      <a:pt x="66" y="140"/>
                      <a:pt x="73" y="147"/>
                      <a:pt x="73" y="155"/>
                    </a:cubicBezTo>
                    <a:cubicBezTo>
                      <a:pt x="73" y="163"/>
                      <a:pt x="66" y="170"/>
                      <a:pt x="58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2" name="Freeform 123"/>
              <p:cNvSpPr>
                <a:spLocks/>
              </p:cNvSpPr>
              <p:nvPr/>
            </p:nvSpPr>
            <p:spPr bwMode="auto">
              <a:xfrm>
                <a:off x="6669746" y="4543406"/>
                <a:ext cx="338730" cy="200376"/>
              </a:xfrm>
              <a:custGeom>
                <a:avLst/>
                <a:gdLst>
                  <a:gd name="T0" fmla="*/ 204 w 284"/>
                  <a:gd name="T1" fmla="*/ 0 h 168"/>
                  <a:gd name="T2" fmla="*/ 239 w 284"/>
                  <a:gd name="T3" fmla="*/ 35 h 168"/>
                  <a:gd name="T4" fmla="*/ 152 w 284"/>
                  <a:gd name="T5" fmla="*/ 108 h 168"/>
                  <a:gd name="T6" fmla="*/ 93 w 284"/>
                  <a:gd name="T7" fmla="*/ 59 h 168"/>
                  <a:gd name="T8" fmla="*/ 0 w 284"/>
                  <a:gd name="T9" fmla="*/ 134 h 168"/>
                  <a:gd name="T10" fmla="*/ 0 w 284"/>
                  <a:gd name="T11" fmla="*/ 168 h 168"/>
                  <a:gd name="T12" fmla="*/ 93 w 284"/>
                  <a:gd name="T13" fmla="*/ 92 h 168"/>
                  <a:gd name="T14" fmla="*/ 152 w 284"/>
                  <a:gd name="T15" fmla="*/ 142 h 168"/>
                  <a:gd name="T16" fmla="*/ 256 w 284"/>
                  <a:gd name="T17" fmla="*/ 52 h 168"/>
                  <a:gd name="T18" fmla="*/ 284 w 284"/>
                  <a:gd name="T19" fmla="*/ 80 h 168"/>
                  <a:gd name="T20" fmla="*/ 284 w 284"/>
                  <a:gd name="T21" fmla="*/ 0 h 168"/>
                  <a:gd name="T22" fmla="*/ 204 w 284"/>
                  <a:gd name="T23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4" h="168">
                    <a:moveTo>
                      <a:pt x="204" y="0"/>
                    </a:moveTo>
                    <a:lnTo>
                      <a:pt x="239" y="35"/>
                    </a:lnTo>
                    <a:lnTo>
                      <a:pt x="152" y="108"/>
                    </a:lnTo>
                    <a:lnTo>
                      <a:pt x="93" y="59"/>
                    </a:lnTo>
                    <a:lnTo>
                      <a:pt x="0" y="134"/>
                    </a:lnTo>
                    <a:lnTo>
                      <a:pt x="0" y="168"/>
                    </a:lnTo>
                    <a:lnTo>
                      <a:pt x="93" y="92"/>
                    </a:lnTo>
                    <a:lnTo>
                      <a:pt x="152" y="142"/>
                    </a:lnTo>
                    <a:lnTo>
                      <a:pt x="256" y="52"/>
                    </a:lnTo>
                    <a:lnTo>
                      <a:pt x="284" y="80"/>
                    </a:lnTo>
                    <a:lnTo>
                      <a:pt x="284" y="0"/>
                    </a:lnTo>
                    <a:lnTo>
                      <a:pt x="2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5643192" y="2469317"/>
            <a:ext cx="698498" cy="698498"/>
            <a:chOff x="7524723" y="3076352"/>
            <a:chExt cx="931637" cy="931637"/>
          </a:xfrm>
        </p:grpSpPr>
        <p:sp>
          <p:nvSpPr>
            <p:cNvPr id="64" name="椭圆 63"/>
            <p:cNvSpPr/>
            <p:nvPr/>
          </p:nvSpPr>
          <p:spPr>
            <a:xfrm>
              <a:off x="7524723" y="3076352"/>
              <a:ext cx="931637" cy="931637"/>
            </a:xfrm>
            <a:prstGeom prst="ellipse">
              <a:avLst/>
            </a:prstGeom>
            <a:solidFill>
              <a:srgbClr val="CC7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7608981" y="3160610"/>
              <a:ext cx="763118" cy="76311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845514" y="3367127"/>
              <a:ext cx="364366" cy="342888"/>
              <a:chOff x="5067933" y="4413400"/>
              <a:chExt cx="586815" cy="552226"/>
            </a:xfrm>
            <a:solidFill>
              <a:schemeClr val="tx1"/>
            </a:solidFill>
          </p:grpSpPr>
          <p:sp>
            <p:nvSpPr>
              <p:cNvPr id="67" name="Freeform 124"/>
              <p:cNvSpPr>
                <a:spLocks noEditPoints="1"/>
              </p:cNvSpPr>
              <p:nvPr/>
            </p:nvSpPr>
            <p:spPr bwMode="auto">
              <a:xfrm>
                <a:off x="5121606" y="4413400"/>
                <a:ext cx="242121" cy="304142"/>
              </a:xfrm>
              <a:custGeom>
                <a:avLst/>
                <a:gdLst>
                  <a:gd name="T0" fmla="*/ 6 w 86"/>
                  <a:gd name="T1" fmla="*/ 68 h 108"/>
                  <a:gd name="T2" fmla="*/ 14 w 86"/>
                  <a:gd name="T3" fmla="*/ 77 h 108"/>
                  <a:gd name="T4" fmla="*/ 45 w 86"/>
                  <a:gd name="T5" fmla="*/ 108 h 108"/>
                  <a:gd name="T6" fmla="*/ 76 w 86"/>
                  <a:gd name="T7" fmla="*/ 77 h 108"/>
                  <a:gd name="T8" fmla="*/ 76 w 86"/>
                  <a:gd name="T9" fmla="*/ 77 h 108"/>
                  <a:gd name="T10" fmla="*/ 84 w 86"/>
                  <a:gd name="T11" fmla="*/ 68 h 108"/>
                  <a:gd name="T12" fmla="*/ 78 w 86"/>
                  <a:gd name="T13" fmla="*/ 59 h 108"/>
                  <a:gd name="T14" fmla="*/ 78 w 86"/>
                  <a:gd name="T15" fmla="*/ 59 h 108"/>
                  <a:gd name="T16" fmla="*/ 68 w 86"/>
                  <a:gd name="T17" fmla="*/ 24 h 108"/>
                  <a:gd name="T18" fmla="*/ 22 w 86"/>
                  <a:gd name="T19" fmla="*/ 19 h 108"/>
                  <a:gd name="T20" fmla="*/ 11 w 86"/>
                  <a:gd name="T21" fmla="*/ 59 h 108"/>
                  <a:gd name="T22" fmla="*/ 11 w 86"/>
                  <a:gd name="T23" fmla="*/ 59 h 108"/>
                  <a:gd name="T24" fmla="*/ 6 w 86"/>
                  <a:gd name="T25" fmla="*/ 68 h 108"/>
                  <a:gd name="T26" fmla="*/ 14 w 86"/>
                  <a:gd name="T27" fmla="*/ 60 h 108"/>
                  <a:gd name="T28" fmla="*/ 14 w 86"/>
                  <a:gd name="T29" fmla="*/ 60 h 108"/>
                  <a:gd name="T30" fmla="*/ 15 w 86"/>
                  <a:gd name="T31" fmla="*/ 60 h 108"/>
                  <a:gd name="T32" fmla="*/ 15 w 86"/>
                  <a:gd name="T33" fmla="*/ 58 h 108"/>
                  <a:gd name="T34" fmla="*/ 17 w 86"/>
                  <a:gd name="T35" fmla="*/ 46 h 108"/>
                  <a:gd name="T36" fmla="*/ 20 w 86"/>
                  <a:gd name="T37" fmla="*/ 42 h 108"/>
                  <a:gd name="T38" fmla="*/ 56 w 86"/>
                  <a:gd name="T39" fmla="*/ 34 h 108"/>
                  <a:gd name="T40" fmla="*/ 73 w 86"/>
                  <a:gd name="T41" fmla="*/ 61 h 108"/>
                  <a:gd name="T42" fmla="*/ 74 w 86"/>
                  <a:gd name="T43" fmla="*/ 61 h 108"/>
                  <a:gd name="T44" fmla="*/ 75 w 86"/>
                  <a:gd name="T45" fmla="*/ 61 h 108"/>
                  <a:gd name="T46" fmla="*/ 76 w 86"/>
                  <a:gd name="T47" fmla="*/ 60 h 108"/>
                  <a:gd name="T48" fmla="*/ 80 w 86"/>
                  <a:gd name="T49" fmla="*/ 62 h 108"/>
                  <a:gd name="T50" fmla="*/ 82 w 86"/>
                  <a:gd name="T51" fmla="*/ 68 h 108"/>
                  <a:gd name="T52" fmla="*/ 80 w 86"/>
                  <a:gd name="T53" fmla="*/ 73 h 108"/>
                  <a:gd name="T54" fmla="*/ 76 w 86"/>
                  <a:gd name="T55" fmla="*/ 75 h 108"/>
                  <a:gd name="T56" fmla="*/ 76 w 86"/>
                  <a:gd name="T57" fmla="*/ 75 h 108"/>
                  <a:gd name="T58" fmla="*/ 74 w 86"/>
                  <a:gd name="T59" fmla="*/ 75 h 108"/>
                  <a:gd name="T60" fmla="*/ 74 w 86"/>
                  <a:gd name="T61" fmla="*/ 77 h 108"/>
                  <a:gd name="T62" fmla="*/ 63 w 86"/>
                  <a:gd name="T63" fmla="*/ 98 h 108"/>
                  <a:gd name="T64" fmla="*/ 55 w 86"/>
                  <a:gd name="T65" fmla="*/ 104 h 108"/>
                  <a:gd name="T66" fmla="*/ 45 w 86"/>
                  <a:gd name="T67" fmla="*/ 106 h 108"/>
                  <a:gd name="T68" fmla="*/ 35 w 86"/>
                  <a:gd name="T69" fmla="*/ 104 h 108"/>
                  <a:gd name="T70" fmla="*/ 26 w 86"/>
                  <a:gd name="T71" fmla="*/ 98 h 108"/>
                  <a:gd name="T72" fmla="*/ 16 w 86"/>
                  <a:gd name="T73" fmla="*/ 77 h 108"/>
                  <a:gd name="T74" fmla="*/ 15 w 86"/>
                  <a:gd name="T75" fmla="*/ 75 h 108"/>
                  <a:gd name="T76" fmla="*/ 14 w 86"/>
                  <a:gd name="T77" fmla="*/ 75 h 108"/>
                  <a:gd name="T78" fmla="*/ 8 w 86"/>
                  <a:gd name="T79" fmla="*/ 68 h 108"/>
                  <a:gd name="T80" fmla="*/ 10 w 86"/>
                  <a:gd name="T81" fmla="*/ 62 h 108"/>
                  <a:gd name="T82" fmla="*/ 14 w 86"/>
                  <a:gd name="T8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6" h="108">
                    <a:moveTo>
                      <a:pt x="6" y="68"/>
                    </a:moveTo>
                    <a:cubicBezTo>
                      <a:pt x="6" y="73"/>
                      <a:pt x="9" y="77"/>
                      <a:pt x="14" y="77"/>
                    </a:cubicBezTo>
                    <a:cubicBezTo>
                      <a:pt x="17" y="95"/>
                      <a:pt x="29" y="108"/>
                      <a:pt x="45" y="108"/>
                    </a:cubicBezTo>
                    <a:cubicBezTo>
                      <a:pt x="60" y="108"/>
                      <a:pt x="73" y="95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81" y="77"/>
                      <a:pt x="84" y="73"/>
                      <a:pt x="84" y="68"/>
                    </a:cubicBezTo>
                    <a:cubicBezTo>
                      <a:pt x="84" y="63"/>
                      <a:pt x="81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86" y="31"/>
                      <a:pt x="68" y="24"/>
                    </a:cubicBezTo>
                    <a:cubicBezTo>
                      <a:pt x="66" y="0"/>
                      <a:pt x="22" y="19"/>
                      <a:pt x="22" y="19"/>
                    </a:cubicBezTo>
                    <a:cubicBezTo>
                      <a:pt x="0" y="30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61"/>
                      <a:pt x="6" y="64"/>
                      <a:pt x="6" y="68"/>
                    </a:cubicBezTo>
                    <a:close/>
                    <a:moveTo>
                      <a:pt x="14" y="60"/>
                    </a:move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4"/>
                      <a:pt x="20" y="42"/>
                      <a:pt x="20" y="42"/>
                    </a:cubicBezTo>
                    <a:cubicBezTo>
                      <a:pt x="40" y="43"/>
                      <a:pt x="56" y="34"/>
                      <a:pt x="56" y="34"/>
                    </a:cubicBezTo>
                    <a:cubicBezTo>
                      <a:pt x="69" y="24"/>
                      <a:pt x="73" y="61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60"/>
                      <a:pt x="79" y="61"/>
                      <a:pt x="80" y="62"/>
                    </a:cubicBezTo>
                    <a:cubicBezTo>
                      <a:pt x="81" y="64"/>
                      <a:pt x="82" y="66"/>
                      <a:pt x="82" y="68"/>
                    </a:cubicBezTo>
                    <a:cubicBezTo>
                      <a:pt x="82" y="70"/>
                      <a:pt x="81" y="72"/>
                      <a:pt x="80" y="73"/>
                    </a:cubicBezTo>
                    <a:cubicBezTo>
                      <a:pt x="79" y="75"/>
                      <a:pt x="78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2" y="85"/>
                      <a:pt x="69" y="92"/>
                      <a:pt x="63" y="98"/>
                    </a:cubicBezTo>
                    <a:cubicBezTo>
                      <a:pt x="61" y="100"/>
                      <a:pt x="58" y="102"/>
                      <a:pt x="55" y="104"/>
                    </a:cubicBezTo>
                    <a:cubicBezTo>
                      <a:pt x="51" y="105"/>
                      <a:pt x="48" y="106"/>
                      <a:pt x="45" y="106"/>
                    </a:cubicBezTo>
                    <a:cubicBezTo>
                      <a:pt x="41" y="106"/>
                      <a:pt x="38" y="105"/>
                      <a:pt x="35" y="104"/>
                    </a:cubicBezTo>
                    <a:cubicBezTo>
                      <a:pt x="32" y="102"/>
                      <a:pt x="29" y="100"/>
                      <a:pt x="26" y="98"/>
                    </a:cubicBezTo>
                    <a:cubicBezTo>
                      <a:pt x="21" y="93"/>
                      <a:pt x="17" y="85"/>
                      <a:pt x="16" y="77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5"/>
                      <a:pt x="8" y="72"/>
                      <a:pt x="8" y="68"/>
                    </a:cubicBezTo>
                    <a:cubicBezTo>
                      <a:pt x="8" y="66"/>
                      <a:pt x="9" y="64"/>
                      <a:pt x="10" y="62"/>
                    </a:cubicBezTo>
                    <a:cubicBezTo>
                      <a:pt x="11" y="61"/>
                      <a:pt x="13" y="60"/>
                      <a:pt x="1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8" name="Freeform 125"/>
              <p:cNvSpPr>
                <a:spLocks/>
              </p:cNvSpPr>
              <p:nvPr/>
            </p:nvSpPr>
            <p:spPr bwMode="auto">
              <a:xfrm>
                <a:off x="5067933" y="4717542"/>
                <a:ext cx="361392" cy="248084"/>
              </a:xfrm>
              <a:custGeom>
                <a:avLst/>
                <a:gdLst>
                  <a:gd name="T0" fmla="*/ 126 w 128"/>
                  <a:gd name="T1" fmla="*/ 61 h 88"/>
                  <a:gd name="T2" fmla="*/ 113 w 128"/>
                  <a:gd name="T3" fmla="*/ 64 h 88"/>
                  <a:gd name="T4" fmla="*/ 99 w 128"/>
                  <a:gd name="T5" fmla="*/ 70 h 88"/>
                  <a:gd name="T6" fmla="*/ 83 w 128"/>
                  <a:gd name="T7" fmla="*/ 33 h 88"/>
                  <a:gd name="T8" fmla="*/ 94 w 128"/>
                  <a:gd name="T9" fmla="*/ 28 h 88"/>
                  <a:gd name="T10" fmla="*/ 119 w 128"/>
                  <a:gd name="T11" fmla="*/ 12 h 88"/>
                  <a:gd name="T12" fmla="*/ 99 w 128"/>
                  <a:gd name="T13" fmla="*/ 0 h 88"/>
                  <a:gd name="T14" fmla="*/ 72 w 128"/>
                  <a:gd name="T15" fmla="*/ 43 h 88"/>
                  <a:gd name="T16" fmla="*/ 68 w 128"/>
                  <a:gd name="T17" fmla="*/ 23 h 88"/>
                  <a:gd name="T18" fmla="*/ 72 w 128"/>
                  <a:gd name="T19" fmla="*/ 17 h 88"/>
                  <a:gd name="T20" fmla="*/ 64 w 128"/>
                  <a:gd name="T21" fmla="*/ 10 h 88"/>
                  <a:gd name="T22" fmla="*/ 56 w 128"/>
                  <a:gd name="T23" fmla="*/ 17 h 88"/>
                  <a:gd name="T24" fmla="*/ 60 w 128"/>
                  <a:gd name="T25" fmla="*/ 23 h 88"/>
                  <a:gd name="T26" fmla="*/ 57 w 128"/>
                  <a:gd name="T27" fmla="*/ 43 h 88"/>
                  <a:gd name="T28" fmla="*/ 29 w 128"/>
                  <a:gd name="T29" fmla="*/ 0 h 88"/>
                  <a:gd name="T30" fmla="*/ 0 w 128"/>
                  <a:gd name="T31" fmla="*/ 28 h 88"/>
                  <a:gd name="T32" fmla="*/ 0 w 128"/>
                  <a:gd name="T33" fmla="*/ 82 h 88"/>
                  <a:gd name="T34" fmla="*/ 64 w 128"/>
                  <a:gd name="T35" fmla="*/ 88 h 88"/>
                  <a:gd name="T36" fmla="*/ 128 w 128"/>
                  <a:gd name="T37" fmla="*/ 82 h 88"/>
                  <a:gd name="T38" fmla="*/ 128 w 128"/>
                  <a:gd name="T39" fmla="*/ 65 h 88"/>
                  <a:gd name="T40" fmla="*/ 126 w 128"/>
                  <a:gd name="T4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88">
                    <a:moveTo>
                      <a:pt x="126" y="61"/>
                    </a:moveTo>
                    <a:cubicBezTo>
                      <a:pt x="113" y="64"/>
                      <a:pt x="113" y="64"/>
                      <a:pt x="113" y="64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4" y="7"/>
                      <a:pt x="107" y="3"/>
                      <a:pt x="99" y="0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0" y="22"/>
                      <a:pt x="72" y="20"/>
                      <a:pt x="72" y="17"/>
                    </a:cubicBezTo>
                    <a:cubicBezTo>
                      <a:pt x="72" y="13"/>
                      <a:pt x="68" y="10"/>
                      <a:pt x="64" y="10"/>
                    </a:cubicBezTo>
                    <a:cubicBezTo>
                      <a:pt x="60" y="10"/>
                      <a:pt x="56" y="13"/>
                      <a:pt x="56" y="17"/>
                    </a:cubicBezTo>
                    <a:cubicBezTo>
                      <a:pt x="56" y="20"/>
                      <a:pt x="58" y="22"/>
                      <a:pt x="60" y="2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4" y="6"/>
                      <a:pt x="3" y="16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33" y="88"/>
                      <a:pt x="64" y="88"/>
                    </a:cubicBezTo>
                    <a:cubicBezTo>
                      <a:pt x="95" y="88"/>
                      <a:pt x="128" y="82"/>
                      <a:pt x="128" y="82"/>
                    </a:cubicBezTo>
                    <a:cubicBezTo>
                      <a:pt x="128" y="65"/>
                      <a:pt x="128" y="65"/>
                      <a:pt x="128" y="65"/>
                    </a:cubicBezTo>
                    <a:cubicBezTo>
                      <a:pt x="127" y="64"/>
                      <a:pt x="126" y="62"/>
                      <a:pt x="126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9" name="Freeform 126"/>
              <p:cNvSpPr>
                <a:spLocks noEditPoints="1"/>
              </p:cNvSpPr>
              <p:nvPr/>
            </p:nvSpPr>
            <p:spPr bwMode="auto">
              <a:xfrm>
                <a:off x="5321981" y="4644786"/>
                <a:ext cx="332767" cy="273131"/>
              </a:xfrm>
              <a:custGeom>
                <a:avLst/>
                <a:gdLst>
                  <a:gd name="T0" fmla="*/ 117 w 118"/>
                  <a:gd name="T1" fmla="*/ 60 h 97"/>
                  <a:gd name="T2" fmla="*/ 93 w 118"/>
                  <a:gd name="T3" fmla="*/ 4 h 97"/>
                  <a:gd name="T4" fmla="*/ 87 w 118"/>
                  <a:gd name="T5" fmla="*/ 1 h 97"/>
                  <a:gd name="T6" fmla="*/ 84 w 118"/>
                  <a:gd name="T7" fmla="*/ 7 h 97"/>
                  <a:gd name="T8" fmla="*/ 6 w 118"/>
                  <a:gd name="T9" fmla="*/ 59 h 97"/>
                  <a:gd name="T10" fmla="*/ 0 w 118"/>
                  <a:gd name="T11" fmla="*/ 61 h 97"/>
                  <a:gd name="T12" fmla="*/ 11 w 118"/>
                  <a:gd name="T13" fmla="*/ 89 h 97"/>
                  <a:gd name="T14" fmla="*/ 17 w 118"/>
                  <a:gd name="T15" fmla="*/ 86 h 97"/>
                  <a:gd name="T16" fmla="*/ 13 w 118"/>
                  <a:gd name="T17" fmla="*/ 76 h 97"/>
                  <a:gd name="T18" fmla="*/ 15 w 118"/>
                  <a:gd name="T19" fmla="*/ 75 h 97"/>
                  <a:gd name="T20" fmla="*/ 19 w 118"/>
                  <a:gd name="T21" fmla="*/ 85 h 97"/>
                  <a:gd name="T22" fmla="*/ 39 w 118"/>
                  <a:gd name="T23" fmla="*/ 81 h 97"/>
                  <a:gd name="T24" fmla="*/ 40 w 118"/>
                  <a:gd name="T25" fmla="*/ 84 h 97"/>
                  <a:gd name="T26" fmla="*/ 62 w 118"/>
                  <a:gd name="T27" fmla="*/ 94 h 97"/>
                  <a:gd name="T28" fmla="*/ 71 w 118"/>
                  <a:gd name="T29" fmla="*/ 74 h 97"/>
                  <a:gd name="T30" fmla="*/ 108 w 118"/>
                  <a:gd name="T31" fmla="*/ 65 h 97"/>
                  <a:gd name="T32" fmla="*/ 89 w 118"/>
                  <a:gd name="T33" fmla="*/ 23 h 97"/>
                  <a:gd name="T34" fmla="*/ 91 w 118"/>
                  <a:gd name="T35" fmla="*/ 22 h 97"/>
                  <a:gd name="T36" fmla="*/ 110 w 118"/>
                  <a:gd name="T37" fmla="*/ 66 h 97"/>
                  <a:gd name="T38" fmla="*/ 114 w 118"/>
                  <a:gd name="T39" fmla="*/ 66 h 97"/>
                  <a:gd name="T40" fmla="*/ 117 w 118"/>
                  <a:gd name="T41" fmla="*/ 60 h 97"/>
                  <a:gd name="T42" fmla="*/ 59 w 118"/>
                  <a:gd name="T43" fmla="*/ 87 h 97"/>
                  <a:gd name="T44" fmla="*/ 46 w 118"/>
                  <a:gd name="T45" fmla="*/ 82 h 97"/>
                  <a:gd name="T46" fmla="*/ 46 w 118"/>
                  <a:gd name="T47" fmla="*/ 79 h 97"/>
                  <a:gd name="T48" fmla="*/ 64 w 118"/>
                  <a:gd name="T49" fmla="*/ 75 h 97"/>
                  <a:gd name="T50" fmla="*/ 59 w 118"/>
                  <a:gd name="T51" fmla="*/ 87 h 97"/>
                  <a:gd name="T52" fmla="*/ 79 w 118"/>
                  <a:gd name="T53" fmla="*/ 23 h 97"/>
                  <a:gd name="T54" fmla="*/ 18 w 118"/>
                  <a:gd name="T55" fmla="*/ 64 h 97"/>
                  <a:gd name="T56" fmla="*/ 13 w 118"/>
                  <a:gd name="T57" fmla="*/ 63 h 97"/>
                  <a:gd name="T58" fmla="*/ 14 w 118"/>
                  <a:gd name="T59" fmla="*/ 58 h 97"/>
                  <a:gd name="T60" fmla="*/ 75 w 118"/>
                  <a:gd name="T61" fmla="*/ 17 h 97"/>
                  <a:gd name="T62" fmla="*/ 80 w 118"/>
                  <a:gd name="T63" fmla="*/ 18 h 97"/>
                  <a:gd name="T64" fmla="*/ 79 w 118"/>
                  <a:gd name="T65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97">
                    <a:moveTo>
                      <a:pt x="117" y="60"/>
                    </a:moveTo>
                    <a:cubicBezTo>
                      <a:pt x="93" y="4"/>
                      <a:pt x="93" y="4"/>
                      <a:pt x="93" y="4"/>
                    </a:cubicBezTo>
                    <a:cubicBezTo>
                      <a:pt x="92" y="1"/>
                      <a:pt x="89" y="0"/>
                      <a:pt x="87" y="1"/>
                    </a:cubicBezTo>
                    <a:cubicBezTo>
                      <a:pt x="85" y="2"/>
                      <a:pt x="83" y="5"/>
                      <a:pt x="84" y="7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9" y="82"/>
                      <a:pt x="40" y="83"/>
                      <a:pt x="40" y="84"/>
                    </a:cubicBezTo>
                    <a:cubicBezTo>
                      <a:pt x="44" y="93"/>
                      <a:pt x="54" y="97"/>
                      <a:pt x="62" y="94"/>
                    </a:cubicBezTo>
                    <a:cubicBezTo>
                      <a:pt x="69" y="90"/>
                      <a:pt x="73" y="82"/>
                      <a:pt x="71" y="74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11" y="67"/>
                      <a:pt x="113" y="67"/>
                      <a:pt x="114" y="66"/>
                    </a:cubicBezTo>
                    <a:cubicBezTo>
                      <a:pt x="117" y="65"/>
                      <a:pt x="118" y="63"/>
                      <a:pt x="117" y="60"/>
                    </a:cubicBezTo>
                    <a:close/>
                    <a:moveTo>
                      <a:pt x="59" y="87"/>
                    </a:moveTo>
                    <a:cubicBezTo>
                      <a:pt x="54" y="89"/>
                      <a:pt x="48" y="87"/>
                      <a:pt x="46" y="82"/>
                    </a:cubicBezTo>
                    <a:cubicBezTo>
                      <a:pt x="46" y="81"/>
                      <a:pt x="46" y="80"/>
                      <a:pt x="46" y="79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5" y="80"/>
                      <a:pt x="63" y="85"/>
                      <a:pt x="59" y="87"/>
                    </a:cubicBezTo>
                    <a:close/>
                    <a:moveTo>
                      <a:pt x="79" y="23"/>
                    </a:move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6"/>
                      <a:pt x="14" y="65"/>
                      <a:pt x="13" y="63"/>
                    </a:cubicBezTo>
                    <a:cubicBezTo>
                      <a:pt x="12" y="62"/>
                      <a:pt x="12" y="59"/>
                      <a:pt x="14" y="58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5"/>
                      <a:pt x="79" y="16"/>
                      <a:pt x="80" y="18"/>
                    </a:cubicBezTo>
                    <a:cubicBezTo>
                      <a:pt x="81" y="19"/>
                      <a:pt x="81" y="22"/>
                      <a:pt x="7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4361141" y="1176964"/>
            <a:ext cx="698498" cy="698498"/>
            <a:chOff x="5814759" y="1352647"/>
            <a:chExt cx="931637" cy="931637"/>
          </a:xfrm>
        </p:grpSpPr>
        <p:sp>
          <p:nvSpPr>
            <p:cNvPr id="71" name="椭圆 70"/>
            <p:cNvSpPr/>
            <p:nvPr/>
          </p:nvSpPr>
          <p:spPr>
            <a:xfrm>
              <a:off x="5814759" y="1352647"/>
              <a:ext cx="931637" cy="931637"/>
            </a:xfrm>
            <a:prstGeom prst="ellipse">
              <a:avLst/>
            </a:prstGeom>
            <a:solidFill>
              <a:srgbClr val="A957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5899017" y="1436905"/>
              <a:ext cx="763118" cy="76311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6113964" y="1661043"/>
              <a:ext cx="352516" cy="331040"/>
              <a:chOff x="3411256" y="4486155"/>
              <a:chExt cx="567731" cy="533142"/>
            </a:xfrm>
            <a:solidFill>
              <a:schemeClr val="tx1"/>
            </a:solidFill>
          </p:grpSpPr>
          <p:sp>
            <p:nvSpPr>
              <p:cNvPr id="74" name="Freeform 156"/>
              <p:cNvSpPr>
                <a:spLocks/>
              </p:cNvSpPr>
              <p:nvPr/>
            </p:nvSpPr>
            <p:spPr bwMode="auto">
              <a:xfrm>
                <a:off x="3411256" y="4486155"/>
                <a:ext cx="363778" cy="435340"/>
              </a:xfrm>
              <a:custGeom>
                <a:avLst/>
                <a:gdLst>
                  <a:gd name="T0" fmla="*/ 11 w 129"/>
                  <a:gd name="T1" fmla="*/ 12 h 154"/>
                  <a:gd name="T2" fmla="*/ 118 w 129"/>
                  <a:gd name="T3" fmla="*/ 12 h 154"/>
                  <a:gd name="T4" fmla="*/ 118 w 129"/>
                  <a:gd name="T5" fmla="*/ 31 h 154"/>
                  <a:gd name="T6" fmla="*/ 129 w 129"/>
                  <a:gd name="T7" fmla="*/ 31 h 154"/>
                  <a:gd name="T8" fmla="*/ 129 w 129"/>
                  <a:gd name="T9" fmla="*/ 10 h 154"/>
                  <a:gd name="T10" fmla="*/ 120 w 129"/>
                  <a:gd name="T11" fmla="*/ 0 h 154"/>
                  <a:gd name="T12" fmla="*/ 10 w 129"/>
                  <a:gd name="T13" fmla="*/ 0 h 154"/>
                  <a:gd name="T14" fmla="*/ 0 w 129"/>
                  <a:gd name="T15" fmla="*/ 10 h 154"/>
                  <a:gd name="T16" fmla="*/ 0 w 129"/>
                  <a:gd name="T17" fmla="*/ 144 h 154"/>
                  <a:gd name="T18" fmla="*/ 10 w 129"/>
                  <a:gd name="T19" fmla="*/ 154 h 154"/>
                  <a:gd name="T20" fmla="*/ 69 w 129"/>
                  <a:gd name="T21" fmla="*/ 154 h 154"/>
                  <a:gd name="T22" fmla="*/ 69 w 129"/>
                  <a:gd name="T23" fmla="*/ 143 h 154"/>
                  <a:gd name="T24" fmla="*/ 11 w 129"/>
                  <a:gd name="T25" fmla="*/ 143 h 154"/>
                  <a:gd name="T26" fmla="*/ 11 w 129"/>
                  <a:gd name="T27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154">
                    <a:moveTo>
                      <a:pt x="11" y="12"/>
                    </a:move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31"/>
                      <a:pt x="118" y="31"/>
                      <a:pt x="118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2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0"/>
                      <a:pt x="5" y="154"/>
                      <a:pt x="10" y="154"/>
                    </a:cubicBezTo>
                    <a:cubicBezTo>
                      <a:pt x="69" y="154"/>
                      <a:pt x="69" y="154"/>
                      <a:pt x="69" y="154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11" y="143"/>
                      <a:pt x="11" y="143"/>
                      <a:pt x="11" y="143"/>
                    </a:cubicBezTo>
                    <a:lnTo>
                      <a:pt x="1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5" name="Freeform 157"/>
              <p:cNvSpPr>
                <a:spLocks noEditPoints="1"/>
              </p:cNvSpPr>
              <p:nvPr/>
            </p:nvSpPr>
            <p:spPr bwMode="auto">
              <a:xfrm>
                <a:off x="3617595" y="4585150"/>
                <a:ext cx="361392" cy="434147"/>
              </a:xfrm>
              <a:custGeom>
                <a:avLst/>
                <a:gdLst>
                  <a:gd name="T0" fmla="*/ 119 w 128"/>
                  <a:gd name="T1" fmla="*/ 0 h 154"/>
                  <a:gd name="T2" fmla="*/ 9 w 128"/>
                  <a:gd name="T3" fmla="*/ 0 h 154"/>
                  <a:gd name="T4" fmla="*/ 0 w 128"/>
                  <a:gd name="T5" fmla="*/ 10 h 154"/>
                  <a:gd name="T6" fmla="*/ 0 w 128"/>
                  <a:gd name="T7" fmla="*/ 144 h 154"/>
                  <a:gd name="T8" fmla="*/ 9 w 128"/>
                  <a:gd name="T9" fmla="*/ 154 h 154"/>
                  <a:gd name="T10" fmla="*/ 119 w 128"/>
                  <a:gd name="T11" fmla="*/ 154 h 154"/>
                  <a:gd name="T12" fmla="*/ 128 w 128"/>
                  <a:gd name="T13" fmla="*/ 144 h 154"/>
                  <a:gd name="T14" fmla="*/ 128 w 128"/>
                  <a:gd name="T15" fmla="*/ 10 h 154"/>
                  <a:gd name="T16" fmla="*/ 119 w 128"/>
                  <a:gd name="T17" fmla="*/ 0 h 154"/>
                  <a:gd name="T18" fmla="*/ 117 w 128"/>
                  <a:gd name="T19" fmla="*/ 142 h 154"/>
                  <a:gd name="T20" fmla="*/ 10 w 128"/>
                  <a:gd name="T21" fmla="*/ 142 h 154"/>
                  <a:gd name="T22" fmla="*/ 10 w 128"/>
                  <a:gd name="T23" fmla="*/ 12 h 154"/>
                  <a:gd name="T24" fmla="*/ 117 w 128"/>
                  <a:gd name="T25" fmla="*/ 12 h 154"/>
                  <a:gd name="T26" fmla="*/ 117 w 128"/>
                  <a:gd name="T27" fmla="*/ 14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154">
                    <a:moveTo>
                      <a:pt x="11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0"/>
                      <a:pt x="4" y="154"/>
                      <a:pt x="9" y="154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24" y="154"/>
                      <a:pt x="128" y="150"/>
                      <a:pt x="128" y="144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5"/>
                      <a:pt x="124" y="0"/>
                      <a:pt x="119" y="0"/>
                    </a:cubicBezTo>
                    <a:close/>
                    <a:moveTo>
                      <a:pt x="117" y="142"/>
                    </a:moveTo>
                    <a:cubicBezTo>
                      <a:pt x="10" y="142"/>
                      <a:pt x="10" y="142"/>
                      <a:pt x="10" y="14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7" y="12"/>
                      <a:pt x="117" y="12"/>
                      <a:pt x="117" y="12"/>
                    </a:cubicBezTo>
                    <a:lnTo>
                      <a:pt x="117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6" name="Rectangle 158"/>
              <p:cNvSpPr>
                <a:spLocks noChangeArrowheads="1"/>
              </p:cNvSpPr>
              <p:nvPr/>
            </p:nvSpPr>
            <p:spPr bwMode="auto">
              <a:xfrm>
                <a:off x="3671267" y="4692494"/>
                <a:ext cx="256434" cy="250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7" name="Rectangle 159"/>
              <p:cNvSpPr>
                <a:spLocks noChangeArrowheads="1"/>
              </p:cNvSpPr>
              <p:nvPr/>
            </p:nvSpPr>
            <p:spPr bwMode="auto">
              <a:xfrm>
                <a:off x="3671267" y="4760479"/>
                <a:ext cx="256434" cy="250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8" name="Rectangle 160"/>
              <p:cNvSpPr>
                <a:spLocks noChangeArrowheads="1"/>
              </p:cNvSpPr>
              <p:nvPr/>
            </p:nvSpPr>
            <p:spPr bwMode="auto">
              <a:xfrm>
                <a:off x="3671267" y="4828463"/>
                <a:ext cx="256434" cy="214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9" name="Rectangle 161"/>
              <p:cNvSpPr>
                <a:spLocks noChangeArrowheads="1"/>
              </p:cNvSpPr>
              <p:nvPr/>
            </p:nvSpPr>
            <p:spPr bwMode="auto">
              <a:xfrm>
                <a:off x="3671267" y="4895255"/>
                <a:ext cx="256434" cy="226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0" name="Freeform 162"/>
              <p:cNvSpPr>
                <a:spLocks/>
              </p:cNvSpPr>
              <p:nvPr/>
            </p:nvSpPr>
            <p:spPr bwMode="auto">
              <a:xfrm>
                <a:off x="3468506" y="4597077"/>
                <a:ext cx="132391" cy="273131"/>
              </a:xfrm>
              <a:custGeom>
                <a:avLst/>
                <a:gdLst>
                  <a:gd name="T0" fmla="*/ 47 w 47"/>
                  <a:gd name="T1" fmla="*/ 97 h 97"/>
                  <a:gd name="T2" fmla="*/ 47 w 47"/>
                  <a:gd name="T3" fmla="*/ 78 h 97"/>
                  <a:gd name="T4" fmla="*/ 47 w 47"/>
                  <a:gd name="T5" fmla="*/ 78 h 97"/>
                  <a:gd name="T6" fmla="*/ 17 w 47"/>
                  <a:gd name="T7" fmla="*/ 48 h 97"/>
                  <a:gd name="T8" fmla="*/ 47 w 47"/>
                  <a:gd name="T9" fmla="*/ 19 h 97"/>
                  <a:gd name="T10" fmla="*/ 47 w 47"/>
                  <a:gd name="T11" fmla="*/ 19 h 97"/>
                  <a:gd name="T12" fmla="*/ 47 w 47"/>
                  <a:gd name="T13" fmla="*/ 0 h 97"/>
                  <a:gd name="T14" fmla="*/ 38 w 47"/>
                  <a:gd name="T15" fmla="*/ 0 h 97"/>
                  <a:gd name="T16" fmla="*/ 38 w 47"/>
                  <a:gd name="T17" fmla="*/ 8 h 97"/>
                  <a:gd name="T18" fmla="*/ 24 w 47"/>
                  <a:gd name="T19" fmla="*/ 14 h 97"/>
                  <a:gd name="T20" fmla="*/ 19 w 47"/>
                  <a:gd name="T21" fmla="*/ 8 h 97"/>
                  <a:gd name="T22" fmla="*/ 6 w 47"/>
                  <a:gd name="T23" fmla="*/ 20 h 97"/>
                  <a:gd name="T24" fmla="*/ 12 w 47"/>
                  <a:gd name="T25" fmla="*/ 26 h 97"/>
                  <a:gd name="T26" fmla="*/ 6 w 47"/>
                  <a:gd name="T27" fmla="*/ 40 h 97"/>
                  <a:gd name="T28" fmla="*/ 0 w 47"/>
                  <a:gd name="T29" fmla="*/ 40 h 97"/>
                  <a:gd name="T30" fmla="*/ 0 w 47"/>
                  <a:gd name="T31" fmla="*/ 57 h 97"/>
                  <a:gd name="T32" fmla="*/ 6 w 47"/>
                  <a:gd name="T33" fmla="*/ 57 h 97"/>
                  <a:gd name="T34" fmla="*/ 12 w 47"/>
                  <a:gd name="T35" fmla="*/ 71 h 97"/>
                  <a:gd name="T36" fmla="*/ 6 w 47"/>
                  <a:gd name="T37" fmla="*/ 77 h 97"/>
                  <a:gd name="T38" fmla="*/ 18 w 47"/>
                  <a:gd name="T39" fmla="*/ 89 h 97"/>
                  <a:gd name="T40" fmla="*/ 24 w 47"/>
                  <a:gd name="T41" fmla="*/ 83 h 97"/>
                  <a:gd name="T42" fmla="*/ 38 w 47"/>
                  <a:gd name="T43" fmla="*/ 89 h 97"/>
                  <a:gd name="T44" fmla="*/ 38 w 47"/>
                  <a:gd name="T45" fmla="*/ 97 h 97"/>
                  <a:gd name="T46" fmla="*/ 47 w 47"/>
                  <a:gd name="T4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97">
                    <a:moveTo>
                      <a:pt x="47" y="97"/>
                    </a:moveTo>
                    <a:cubicBezTo>
                      <a:pt x="47" y="78"/>
                      <a:pt x="47" y="78"/>
                      <a:pt x="47" y="78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30" y="78"/>
                      <a:pt x="17" y="64"/>
                      <a:pt x="17" y="48"/>
                    </a:cubicBezTo>
                    <a:cubicBezTo>
                      <a:pt x="17" y="32"/>
                      <a:pt x="30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3" y="9"/>
                      <a:pt x="28" y="11"/>
                      <a:pt x="24" y="14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9" y="30"/>
                      <a:pt x="7" y="35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7" y="62"/>
                      <a:pt x="9" y="67"/>
                      <a:pt x="12" y="71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8" y="86"/>
                      <a:pt x="33" y="88"/>
                      <a:pt x="38" y="89"/>
                    </a:cubicBezTo>
                    <a:cubicBezTo>
                      <a:pt x="38" y="97"/>
                      <a:pt x="38" y="97"/>
                      <a:pt x="38" y="97"/>
                    </a:cubicBezTo>
                    <a:lnTo>
                      <a:pt x="47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1" name="Freeform 163"/>
              <p:cNvSpPr>
                <a:spLocks/>
              </p:cNvSpPr>
              <p:nvPr/>
            </p:nvSpPr>
            <p:spPr bwMode="auto">
              <a:xfrm>
                <a:off x="3538876" y="4669833"/>
                <a:ext cx="62021" cy="127621"/>
              </a:xfrm>
              <a:custGeom>
                <a:avLst/>
                <a:gdLst>
                  <a:gd name="T0" fmla="*/ 22 w 22"/>
                  <a:gd name="T1" fmla="*/ 7 h 45"/>
                  <a:gd name="T2" fmla="*/ 22 w 22"/>
                  <a:gd name="T3" fmla="*/ 0 h 45"/>
                  <a:gd name="T4" fmla="*/ 22 w 22"/>
                  <a:gd name="T5" fmla="*/ 0 h 45"/>
                  <a:gd name="T6" fmla="*/ 0 w 22"/>
                  <a:gd name="T7" fmla="*/ 22 h 45"/>
                  <a:gd name="T8" fmla="*/ 22 w 22"/>
                  <a:gd name="T9" fmla="*/ 45 h 45"/>
                  <a:gd name="T10" fmla="*/ 22 w 22"/>
                  <a:gd name="T11" fmla="*/ 45 h 45"/>
                  <a:gd name="T12" fmla="*/ 22 w 22"/>
                  <a:gd name="T13" fmla="*/ 38 h 45"/>
                  <a:gd name="T14" fmla="*/ 22 w 22"/>
                  <a:gd name="T15" fmla="*/ 38 h 45"/>
                  <a:gd name="T16" fmla="*/ 7 w 22"/>
                  <a:gd name="T17" fmla="*/ 22 h 45"/>
                  <a:gd name="T18" fmla="*/ 22 w 22"/>
                  <a:gd name="T19" fmla="*/ 7 h 45"/>
                  <a:gd name="T20" fmla="*/ 22 w 22"/>
                  <a:gd name="T2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45">
                    <a:moveTo>
                      <a:pt x="22" y="7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35"/>
                      <a:pt x="9" y="45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3" y="38"/>
                      <a:pt x="7" y="31"/>
                      <a:pt x="7" y="22"/>
                    </a:cubicBezTo>
                    <a:cubicBezTo>
                      <a:pt x="7" y="14"/>
                      <a:pt x="13" y="7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82" name="Freeform 164"/>
              <p:cNvSpPr>
                <a:spLocks/>
              </p:cNvSpPr>
              <p:nvPr/>
            </p:nvSpPr>
            <p:spPr bwMode="auto">
              <a:xfrm>
                <a:off x="3578236" y="4709192"/>
                <a:ext cx="22662" cy="45323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0 h 16"/>
                  <a:gd name="T4" fmla="*/ 0 w 8"/>
                  <a:gd name="T5" fmla="*/ 8 h 16"/>
                  <a:gd name="T6" fmla="*/ 8 w 8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"/>
                      <a:pt x="3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8" tIns="34279" rIns="68558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 rot="16200000" flipH="1">
            <a:off x="3861094" y="1167135"/>
            <a:ext cx="901206" cy="689765"/>
            <a:chOff x="911201" y="1622002"/>
            <a:chExt cx="2283025" cy="1747386"/>
          </a:xfrm>
          <a:solidFill>
            <a:srgbClr val="A95711"/>
          </a:solidFill>
        </p:grpSpPr>
        <p:sp>
          <p:nvSpPr>
            <p:cNvPr id="84" name="矩形 83"/>
            <p:cNvSpPr/>
            <p:nvPr/>
          </p:nvSpPr>
          <p:spPr>
            <a:xfrm>
              <a:off x="2026099" y="1679379"/>
              <a:ext cx="60759" cy="4896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 rot="-2700000" flipV="1">
              <a:off x="1283460" y="1824478"/>
              <a:ext cx="1547880" cy="1544910"/>
            </a:xfrm>
            <a:custGeom>
              <a:avLst/>
              <a:gdLst>
                <a:gd name="connsiteX0" fmla="*/ 871669 w 901730"/>
                <a:gd name="connsiteY0" fmla="*/ 0 h 900000"/>
                <a:gd name="connsiteX1" fmla="*/ 901730 w 901730"/>
                <a:gd name="connsiteY1" fmla="*/ 0 h 900000"/>
                <a:gd name="connsiteX2" fmla="*/ 1730 w 901730"/>
                <a:gd name="connsiteY2" fmla="*/ 900000 h 900000"/>
                <a:gd name="connsiteX3" fmla="*/ 0 w 901730"/>
                <a:gd name="connsiteY3" fmla="*/ 899913 h 900000"/>
                <a:gd name="connsiteX4" fmla="*/ 0 w 901730"/>
                <a:gd name="connsiteY4" fmla="*/ 869852 h 900000"/>
                <a:gd name="connsiteX5" fmla="*/ 1731 w 901730"/>
                <a:gd name="connsiteY5" fmla="*/ 869939 h 900000"/>
                <a:gd name="connsiteX6" fmla="*/ 871669 w 901730"/>
                <a:gd name="connsiteY6" fmla="*/ 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730" h="900000">
                  <a:moveTo>
                    <a:pt x="871669" y="0"/>
                  </a:moveTo>
                  <a:lnTo>
                    <a:pt x="901730" y="0"/>
                  </a:lnTo>
                  <a:cubicBezTo>
                    <a:pt x="901730" y="497056"/>
                    <a:pt x="498786" y="900000"/>
                    <a:pt x="1730" y="900000"/>
                  </a:cubicBezTo>
                  <a:lnTo>
                    <a:pt x="0" y="899913"/>
                  </a:lnTo>
                  <a:lnTo>
                    <a:pt x="0" y="869852"/>
                  </a:lnTo>
                  <a:lnTo>
                    <a:pt x="1731" y="869939"/>
                  </a:lnTo>
                  <a:cubicBezTo>
                    <a:pt x="482184" y="869939"/>
                    <a:pt x="871669" y="480454"/>
                    <a:pt x="87166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911201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095293" y="2587444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952570" y="2048530"/>
              <a:ext cx="209661" cy="2096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2007933" y="210683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2007011" y="1622002"/>
              <a:ext cx="98933" cy="98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91" name="文本框 49"/>
          <p:cNvSpPr txBox="1"/>
          <p:nvPr/>
        </p:nvSpPr>
        <p:spPr>
          <a:xfrm>
            <a:off x="2761075" y="1410095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10472" y="1305368"/>
            <a:ext cx="193331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93" name="文本框 49"/>
          <p:cNvSpPr txBox="1"/>
          <p:nvPr/>
        </p:nvSpPr>
        <p:spPr>
          <a:xfrm>
            <a:off x="4072243" y="2706625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221641" y="2589604"/>
            <a:ext cx="193331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95" name="文本框 49"/>
          <p:cNvSpPr txBox="1"/>
          <p:nvPr/>
        </p:nvSpPr>
        <p:spPr>
          <a:xfrm>
            <a:off x="3086431" y="3676449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235828" y="3586817"/>
            <a:ext cx="193331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97" name="文本框 49"/>
          <p:cNvSpPr txBox="1"/>
          <p:nvPr/>
        </p:nvSpPr>
        <p:spPr>
          <a:xfrm>
            <a:off x="5789145" y="4335093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938542" y="4245462"/>
            <a:ext cx="1933311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100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109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8480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椭圆 2"/>
          <p:cNvSpPr/>
          <p:nvPr/>
        </p:nvSpPr>
        <p:spPr>
          <a:xfrm>
            <a:off x="5465025" y="1176149"/>
            <a:ext cx="560850" cy="213017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1419" tIns="25709" rIns="51419" bIns="2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2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5" name="椭圆 2"/>
          <p:cNvSpPr/>
          <p:nvPr/>
        </p:nvSpPr>
        <p:spPr>
          <a:xfrm flipV="1">
            <a:off x="5465025" y="4170575"/>
            <a:ext cx="560850" cy="213017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1419" tIns="25709" rIns="51419" bIns="2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2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6" name="椭圆 2"/>
          <p:cNvSpPr/>
          <p:nvPr/>
        </p:nvSpPr>
        <p:spPr>
          <a:xfrm flipH="1">
            <a:off x="3112790" y="1176149"/>
            <a:ext cx="560850" cy="213017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1419" tIns="25709" rIns="51419" bIns="2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sz="1012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7" name="椭圆 2"/>
          <p:cNvSpPr/>
          <p:nvPr/>
        </p:nvSpPr>
        <p:spPr>
          <a:xfrm flipH="1" flipV="1">
            <a:off x="3112790" y="4170575"/>
            <a:ext cx="560850" cy="213017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1419" tIns="25709" rIns="51419" bIns="2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2" ker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8" name="KSO_GT1.4"/>
          <p:cNvSpPr/>
          <p:nvPr/>
        </p:nvSpPr>
        <p:spPr>
          <a:xfrm rot="2479457" flipV="1">
            <a:off x="4385911" y="3583527"/>
            <a:ext cx="1535324" cy="966877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FFC633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0" spcFirstLastPara="0" vertOverflow="overflow" horzOverflow="overflow" vert="vert" wrap="square" lIns="344137" tIns="242920" rIns="51419" bIns="242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80" b="1" kern="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9" name="KSO_GT1.3"/>
          <p:cNvSpPr/>
          <p:nvPr/>
        </p:nvSpPr>
        <p:spPr>
          <a:xfrm rot="19120543" flipH="1" flipV="1">
            <a:off x="3217428" y="3583527"/>
            <a:ext cx="1535324" cy="966877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FFA52A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0" spcFirstLastPara="0" vertOverflow="overflow" horzOverflow="overflow" vert="vert270" wrap="square" lIns="0" tIns="242920" rIns="344137" bIns="242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80" b="1" kern="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0" name="KSO_GT1.2"/>
          <p:cNvSpPr/>
          <p:nvPr/>
        </p:nvSpPr>
        <p:spPr>
          <a:xfrm rot="19120543">
            <a:off x="4385911" y="1014693"/>
            <a:ext cx="1535324" cy="966877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CC7E33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0" spcFirstLastPara="0" vertOverflow="overflow" horzOverflow="overflow" vert="vert" wrap="square" lIns="0" tIns="242920" rIns="344137" bIns="242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sz="1280" b="1" kern="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1" name="KSO_GT1.1"/>
          <p:cNvSpPr/>
          <p:nvPr/>
        </p:nvSpPr>
        <p:spPr>
          <a:xfrm rot="2479457" flipH="1">
            <a:off x="3217428" y="1014693"/>
            <a:ext cx="1535324" cy="966877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A9571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0" spcFirstLastPara="0" vertOverflow="overflow" horzOverflow="overflow" vert="vert270" wrap="square" lIns="344137" tIns="242920" rIns="51419" bIns="2429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sz="1280" b="1" kern="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5639644" y="1389164"/>
            <a:ext cx="153500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1971738" y="1389164"/>
            <a:ext cx="153500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5639644" y="4170574"/>
            <a:ext cx="153500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1957190" y="4170574"/>
            <a:ext cx="153500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32"/>
          <p:cNvSpPr txBox="1"/>
          <p:nvPr/>
        </p:nvSpPr>
        <p:spPr>
          <a:xfrm>
            <a:off x="1619777" y="1455017"/>
            <a:ext cx="101130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99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 Unicode MS" panose="020B0604020202020204" pitchFamily="34" charset="-122"/>
              </a:rPr>
              <a:t>01</a:t>
            </a:r>
            <a:endParaRPr lang="zh-CN" altLang="en-US" sz="2999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77" name="文本框 35"/>
          <p:cNvSpPr txBox="1"/>
          <p:nvPr/>
        </p:nvSpPr>
        <p:spPr>
          <a:xfrm>
            <a:off x="5304571" y="1452904"/>
            <a:ext cx="101130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99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 Unicode MS" panose="020B0604020202020204" pitchFamily="34" charset="-122"/>
              </a:rPr>
              <a:t>02</a:t>
            </a:r>
            <a:endParaRPr lang="zh-CN" altLang="en-US" sz="2999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78" name="文本框 38"/>
          <p:cNvSpPr txBox="1"/>
          <p:nvPr/>
        </p:nvSpPr>
        <p:spPr>
          <a:xfrm>
            <a:off x="5327117" y="3106138"/>
            <a:ext cx="101130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99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 Unicode MS" panose="020B0604020202020204" pitchFamily="34" charset="-122"/>
              </a:rPr>
              <a:t>04</a:t>
            </a:r>
            <a:endParaRPr lang="zh-CN" altLang="en-US" sz="2999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79" name="文本框 41"/>
          <p:cNvSpPr txBox="1"/>
          <p:nvPr/>
        </p:nvSpPr>
        <p:spPr>
          <a:xfrm>
            <a:off x="1615292" y="3106138"/>
            <a:ext cx="101130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99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 Unicode MS" panose="020B0604020202020204" pitchFamily="34" charset="-122"/>
              </a:rPr>
              <a:t>03</a:t>
            </a:r>
            <a:endParaRPr lang="zh-CN" altLang="en-US" sz="2999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80" name="文本框 44"/>
          <p:cNvSpPr txBox="1"/>
          <p:nvPr/>
        </p:nvSpPr>
        <p:spPr>
          <a:xfrm>
            <a:off x="3778291" y="2571751"/>
            <a:ext cx="1591938" cy="398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99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991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5" name="文本框 49"/>
          <p:cNvSpPr txBox="1"/>
          <p:nvPr/>
        </p:nvSpPr>
        <p:spPr>
          <a:xfrm>
            <a:off x="2303900" y="3259994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303899" y="3529606"/>
            <a:ext cx="136973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7" name="文本框 49"/>
          <p:cNvSpPr txBox="1"/>
          <p:nvPr/>
        </p:nvSpPr>
        <p:spPr>
          <a:xfrm>
            <a:off x="6029089" y="3259994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029088" y="3529606"/>
            <a:ext cx="136973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9" name="文本框 49"/>
          <p:cNvSpPr txBox="1"/>
          <p:nvPr/>
        </p:nvSpPr>
        <p:spPr>
          <a:xfrm>
            <a:off x="2303900" y="1586359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303899" y="1855970"/>
            <a:ext cx="136973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91" name="文本框 49"/>
          <p:cNvSpPr txBox="1"/>
          <p:nvPr/>
        </p:nvSpPr>
        <p:spPr>
          <a:xfrm>
            <a:off x="5975100" y="1555447"/>
            <a:ext cx="1241729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975099" y="1825059"/>
            <a:ext cx="136973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698199" y="3033537"/>
            <a:ext cx="1137038" cy="11370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4" name="同心圆 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98199" y="1276034"/>
            <a:ext cx="1137038" cy="11370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7" name="同心圆 9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174647" y="3033537"/>
            <a:ext cx="1137038" cy="11370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同心圆 9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174647" y="1276034"/>
            <a:ext cx="1137038" cy="11370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3" name="同心圆 1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Text" lastClr="00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98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81" name="KSO_Shape"/>
          <p:cNvSpPr>
            <a:spLocks/>
          </p:cNvSpPr>
          <p:nvPr/>
        </p:nvSpPr>
        <p:spPr bwMode="auto">
          <a:xfrm>
            <a:off x="7422485" y="1589861"/>
            <a:ext cx="581928" cy="470392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6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5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rgbClr val="CC7E3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2" name="KSO_Shape"/>
          <p:cNvSpPr>
            <a:spLocks noChangeArrowheads="1"/>
          </p:cNvSpPr>
          <p:nvPr/>
        </p:nvSpPr>
        <p:spPr bwMode="auto">
          <a:xfrm>
            <a:off x="993440" y="3334273"/>
            <a:ext cx="626338" cy="485412"/>
          </a:xfrm>
          <a:custGeom>
            <a:avLst/>
            <a:gdLst>
              <a:gd name="T0" fmla="*/ 440149 w 2617787"/>
              <a:gd name="T1" fmla="*/ 960910 h 2027238"/>
              <a:gd name="T2" fmla="*/ 446420 w 2617787"/>
              <a:gd name="T3" fmla="*/ 1010762 h 2027238"/>
              <a:gd name="T4" fmla="*/ 392784 w 2617787"/>
              <a:gd name="T5" fmla="*/ 997859 h 2027238"/>
              <a:gd name="T6" fmla="*/ 536034 w 2617787"/>
              <a:gd name="T7" fmla="*/ 1234904 h 2027238"/>
              <a:gd name="T8" fmla="*/ 599738 w 2617787"/>
              <a:gd name="T9" fmla="*/ 1028958 h 2027238"/>
              <a:gd name="T10" fmla="*/ 604854 w 2617787"/>
              <a:gd name="T11" fmla="*/ 920277 h 2027238"/>
              <a:gd name="T12" fmla="*/ 1414526 w 2617787"/>
              <a:gd name="T13" fmla="*/ 492770 h 2027238"/>
              <a:gd name="T14" fmla="*/ 683929 w 2617787"/>
              <a:gd name="T15" fmla="*/ 50226 h 2027238"/>
              <a:gd name="T16" fmla="*/ 687722 w 2617787"/>
              <a:gd name="T17" fmla="*/ 115156 h 2027238"/>
              <a:gd name="T18" fmla="*/ 704049 w 2617787"/>
              <a:gd name="T19" fmla="*/ 179756 h 2027238"/>
              <a:gd name="T20" fmla="*/ 686073 w 2617787"/>
              <a:gd name="T21" fmla="*/ 227504 h 2027238"/>
              <a:gd name="T22" fmla="*/ 657872 w 2617787"/>
              <a:gd name="T23" fmla="*/ 269964 h 2027238"/>
              <a:gd name="T24" fmla="*/ 597345 w 2617787"/>
              <a:gd name="T25" fmla="*/ 303173 h 2027238"/>
              <a:gd name="T26" fmla="*/ 646492 w 2617787"/>
              <a:gd name="T27" fmla="*/ 409242 h 2027238"/>
              <a:gd name="T28" fmla="*/ 877052 w 2617787"/>
              <a:gd name="T29" fmla="*/ 589494 h 2027238"/>
              <a:gd name="T30" fmla="*/ 1027189 w 2617787"/>
              <a:gd name="T31" fmla="*/ 559717 h 2027238"/>
              <a:gd name="T32" fmla="*/ 1250616 w 2617787"/>
              <a:gd name="T33" fmla="*/ 478643 h 2027238"/>
              <a:gd name="T34" fmla="*/ 1451096 w 2617787"/>
              <a:gd name="T35" fmla="*/ 507883 h 2027238"/>
              <a:gd name="T36" fmla="*/ 1636312 w 2617787"/>
              <a:gd name="T37" fmla="*/ 1463820 h 2027238"/>
              <a:gd name="T38" fmla="*/ 1598208 w 2617787"/>
              <a:gd name="T39" fmla="*/ 1462003 h 2027238"/>
              <a:gd name="T40" fmla="*/ 1534532 w 2617787"/>
              <a:gd name="T41" fmla="*/ 1390982 h 2027238"/>
              <a:gd name="T42" fmla="*/ 1233472 w 2617787"/>
              <a:gd name="T43" fmla="*/ 733661 h 2027238"/>
              <a:gd name="T44" fmla="*/ 1018927 w 2617787"/>
              <a:gd name="T45" fmla="*/ 1460351 h 2027238"/>
              <a:gd name="T46" fmla="*/ 981159 w 2617787"/>
              <a:gd name="T47" fmla="*/ 1465472 h 2027238"/>
              <a:gd name="T48" fmla="*/ 893170 w 2617787"/>
              <a:gd name="T49" fmla="*/ 737794 h 2027238"/>
              <a:gd name="T50" fmla="*/ 598334 w 2617787"/>
              <a:gd name="T51" fmla="*/ 591312 h 2027238"/>
              <a:gd name="T52" fmla="*/ 524285 w 2617787"/>
              <a:gd name="T53" fmla="*/ 706633 h 2027238"/>
              <a:gd name="T54" fmla="*/ 724829 w 2617787"/>
              <a:gd name="T55" fmla="*/ 781972 h 2027238"/>
              <a:gd name="T56" fmla="*/ 883319 w 2617787"/>
              <a:gd name="T57" fmla="*/ 880441 h 2027238"/>
              <a:gd name="T58" fmla="*/ 838130 w 2617787"/>
              <a:gd name="T59" fmla="*/ 1295466 h 2027238"/>
              <a:gd name="T60" fmla="*/ 788984 w 2617787"/>
              <a:gd name="T61" fmla="*/ 1358414 h 2027238"/>
              <a:gd name="T62" fmla="*/ 946648 w 2617787"/>
              <a:gd name="T63" fmla="*/ 1414091 h 2027238"/>
              <a:gd name="T64" fmla="*/ 863693 w 2617787"/>
              <a:gd name="T65" fmla="*/ 1459196 h 2027238"/>
              <a:gd name="T66" fmla="*/ 710811 w 2617787"/>
              <a:gd name="T67" fmla="*/ 1443500 h 2027238"/>
              <a:gd name="T68" fmla="*/ 637421 w 2617787"/>
              <a:gd name="T69" fmla="*/ 1454900 h 2027238"/>
              <a:gd name="T70" fmla="*/ 593552 w 2617787"/>
              <a:gd name="T71" fmla="*/ 1435570 h 2027238"/>
              <a:gd name="T72" fmla="*/ 571782 w 2617787"/>
              <a:gd name="T73" fmla="*/ 1353457 h 2027238"/>
              <a:gd name="T74" fmla="*/ 487343 w 2617787"/>
              <a:gd name="T75" fmla="*/ 1291666 h 2027238"/>
              <a:gd name="T76" fmla="*/ 400429 w 2617787"/>
              <a:gd name="T77" fmla="*/ 1311161 h 2027238"/>
              <a:gd name="T78" fmla="*/ 368105 w 2617787"/>
              <a:gd name="T79" fmla="*/ 1356266 h 2027238"/>
              <a:gd name="T80" fmla="*/ 351118 w 2617787"/>
              <a:gd name="T81" fmla="*/ 1302239 h 2027238"/>
              <a:gd name="T82" fmla="*/ 275748 w 2617787"/>
              <a:gd name="T83" fmla="*/ 1380222 h 2027238"/>
              <a:gd name="T84" fmla="*/ 283995 w 2617787"/>
              <a:gd name="T85" fmla="*/ 1435405 h 2027238"/>
              <a:gd name="T86" fmla="*/ 227921 w 2617787"/>
              <a:gd name="T87" fmla="*/ 1462004 h 2027238"/>
              <a:gd name="T88" fmla="*/ 225118 w 2617787"/>
              <a:gd name="T89" fmla="*/ 1403022 h 2027238"/>
              <a:gd name="T90" fmla="*/ 293725 w 2617787"/>
              <a:gd name="T91" fmla="*/ 1298935 h 2027238"/>
              <a:gd name="T92" fmla="*/ 216872 w 2617787"/>
              <a:gd name="T93" fmla="*/ 1287865 h 2027238"/>
              <a:gd name="T94" fmla="*/ 131772 w 2617787"/>
              <a:gd name="T95" fmla="*/ 1361387 h 2027238"/>
              <a:gd name="T96" fmla="*/ 100932 w 2617787"/>
              <a:gd name="T97" fmla="*/ 1404839 h 2027238"/>
              <a:gd name="T98" fmla="*/ 71411 w 2617787"/>
              <a:gd name="T99" fmla="*/ 1407483 h 2027238"/>
              <a:gd name="T100" fmla="*/ 82461 w 2617787"/>
              <a:gd name="T101" fmla="*/ 1346518 h 2027238"/>
              <a:gd name="T102" fmla="*/ 136390 w 2617787"/>
              <a:gd name="T103" fmla="*/ 1298440 h 2027238"/>
              <a:gd name="T104" fmla="*/ 359199 w 2617787"/>
              <a:gd name="T105" fmla="*/ 1229214 h 2027238"/>
              <a:gd name="T106" fmla="*/ 356890 w 2617787"/>
              <a:gd name="T107" fmla="*/ 959745 h 2027238"/>
              <a:gd name="T108" fmla="*/ 228086 w 2617787"/>
              <a:gd name="T109" fmla="*/ 948676 h 2027238"/>
              <a:gd name="T110" fmla="*/ 95654 w 2617787"/>
              <a:gd name="T111" fmla="*/ 702337 h 2027238"/>
              <a:gd name="T112" fmla="*/ 495 w 2617787"/>
              <a:gd name="T113" fmla="*/ 635259 h 2027238"/>
              <a:gd name="T114" fmla="*/ 34633 w 2617787"/>
              <a:gd name="T115" fmla="*/ 487720 h 2027238"/>
              <a:gd name="T116" fmla="*/ 81636 w 2617787"/>
              <a:gd name="T117" fmla="*/ 485903 h 2027238"/>
              <a:gd name="T118" fmla="*/ 229241 w 2617787"/>
              <a:gd name="T119" fmla="*/ 539599 h 2027238"/>
              <a:gd name="T120" fmla="*/ 325225 w 2617787"/>
              <a:gd name="T121" fmla="*/ 273764 h 2027238"/>
              <a:gd name="T122" fmla="*/ 460296 w 2617787"/>
              <a:gd name="T123" fmla="*/ 200739 h 2027238"/>
              <a:gd name="T124" fmla="*/ 480910 w 2617787"/>
              <a:gd name="T125" fmla="*/ 51217 h 202723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617787" h="2027238">
                <a:moveTo>
                  <a:pt x="865187" y="1674812"/>
                </a:moveTo>
                <a:lnTo>
                  <a:pt x="865187" y="1715407"/>
                </a:lnTo>
                <a:lnTo>
                  <a:pt x="908050" y="1755775"/>
                </a:lnTo>
                <a:lnTo>
                  <a:pt x="908050" y="1674812"/>
                </a:lnTo>
                <a:lnTo>
                  <a:pt x="865187" y="1674812"/>
                </a:lnTo>
                <a:close/>
                <a:moveTo>
                  <a:pt x="619125" y="1287462"/>
                </a:moveTo>
                <a:lnTo>
                  <a:pt x="538162" y="1305075"/>
                </a:lnTo>
                <a:lnTo>
                  <a:pt x="541337" y="1308783"/>
                </a:lnTo>
                <a:lnTo>
                  <a:pt x="549728" y="1318980"/>
                </a:lnTo>
                <a:lnTo>
                  <a:pt x="555171" y="1325006"/>
                </a:lnTo>
                <a:lnTo>
                  <a:pt x="561068" y="1331495"/>
                </a:lnTo>
                <a:lnTo>
                  <a:pt x="567418" y="1337984"/>
                </a:lnTo>
                <a:lnTo>
                  <a:pt x="573768" y="1343778"/>
                </a:lnTo>
                <a:lnTo>
                  <a:pt x="576716" y="1346095"/>
                </a:lnTo>
                <a:lnTo>
                  <a:pt x="579437" y="1347949"/>
                </a:lnTo>
                <a:lnTo>
                  <a:pt x="581932" y="1349572"/>
                </a:lnTo>
                <a:lnTo>
                  <a:pt x="584200" y="1350267"/>
                </a:lnTo>
                <a:lnTo>
                  <a:pt x="586468" y="1350962"/>
                </a:lnTo>
                <a:lnTo>
                  <a:pt x="588055" y="1350499"/>
                </a:lnTo>
                <a:lnTo>
                  <a:pt x="590096" y="1350035"/>
                </a:lnTo>
                <a:lnTo>
                  <a:pt x="591911" y="1348876"/>
                </a:lnTo>
                <a:lnTo>
                  <a:pt x="593271" y="1347022"/>
                </a:lnTo>
                <a:lnTo>
                  <a:pt x="595086" y="1344705"/>
                </a:lnTo>
                <a:lnTo>
                  <a:pt x="596673" y="1341924"/>
                </a:lnTo>
                <a:lnTo>
                  <a:pt x="598034" y="1338447"/>
                </a:lnTo>
                <a:lnTo>
                  <a:pt x="599848" y="1334739"/>
                </a:lnTo>
                <a:lnTo>
                  <a:pt x="601209" y="1330104"/>
                </a:lnTo>
                <a:lnTo>
                  <a:pt x="604838" y="1319444"/>
                </a:lnTo>
                <a:lnTo>
                  <a:pt x="608239" y="1309015"/>
                </a:lnTo>
                <a:lnTo>
                  <a:pt x="611188" y="1301135"/>
                </a:lnTo>
                <a:lnTo>
                  <a:pt x="613682" y="1295573"/>
                </a:lnTo>
                <a:lnTo>
                  <a:pt x="615723" y="1291865"/>
                </a:lnTo>
                <a:lnTo>
                  <a:pt x="617084" y="1289316"/>
                </a:lnTo>
                <a:lnTo>
                  <a:pt x="618218" y="1288157"/>
                </a:lnTo>
                <a:lnTo>
                  <a:pt x="618898" y="1287694"/>
                </a:lnTo>
                <a:lnTo>
                  <a:pt x="619125" y="1287462"/>
                </a:lnTo>
                <a:close/>
                <a:moveTo>
                  <a:pt x="826181" y="1263650"/>
                </a:moveTo>
                <a:lnTo>
                  <a:pt x="813935" y="1264104"/>
                </a:lnTo>
                <a:lnTo>
                  <a:pt x="798059" y="1265240"/>
                </a:lnTo>
                <a:lnTo>
                  <a:pt x="778783" y="1266376"/>
                </a:lnTo>
                <a:lnTo>
                  <a:pt x="756784" y="1268193"/>
                </a:lnTo>
                <a:lnTo>
                  <a:pt x="733879" y="1270464"/>
                </a:lnTo>
                <a:lnTo>
                  <a:pt x="711654" y="1272736"/>
                </a:lnTo>
                <a:lnTo>
                  <a:pt x="674915" y="1276824"/>
                </a:lnTo>
                <a:lnTo>
                  <a:pt x="659947" y="1278641"/>
                </a:lnTo>
                <a:lnTo>
                  <a:pt x="654504" y="1293633"/>
                </a:lnTo>
                <a:lnTo>
                  <a:pt x="648834" y="1309532"/>
                </a:lnTo>
                <a:lnTo>
                  <a:pt x="641577" y="1328158"/>
                </a:lnTo>
                <a:lnTo>
                  <a:pt x="634093" y="1347465"/>
                </a:lnTo>
                <a:lnTo>
                  <a:pt x="630011" y="1356550"/>
                </a:lnTo>
                <a:lnTo>
                  <a:pt x="626382" y="1365182"/>
                </a:lnTo>
                <a:lnTo>
                  <a:pt x="622527" y="1372904"/>
                </a:lnTo>
                <a:lnTo>
                  <a:pt x="619125" y="1379491"/>
                </a:lnTo>
                <a:lnTo>
                  <a:pt x="616177" y="1384489"/>
                </a:lnTo>
                <a:lnTo>
                  <a:pt x="614590" y="1386306"/>
                </a:lnTo>
                <a:lnTo>
                  <a:pt x="613456" y="1387896"/>
                </a:lnTo>
                <a:lnTo>
                  <a:pt x="611868" y="1389031"/>
                </a:lnTo>
                <a:lnTo>
                  <a:pt x="610734" y="1390167"/>
                </a:lnTo>
                <a:lnTo>
                  <a:pt x="609373" y="1390848"/>
                </a:lnTo>
                <a:lnTo>
                  <a:pt x="608013" y="1391530"/>
                </a:lnTo>
                <a:lnTo>
                  <a:pt x="606652" y="1392211"/>
                </a:lnTo>
                <a:lnTo>
                  <a:pt x="605291" y="1392438"/>
                </a:lnTo>
                <a:lnTo>
                  <a:pt x="602343" y="1392666"/>
                </a:lnTo>
                <a:lnTo>
                  <a:pt x="599168" y="1392666"/>
                </a:lnTo>
                <a:lnTo>
                  <a:pt x="595993" y="1391757"/>
                </a:lnTo>
                <a:lnTo>
                  <a:pt x="592818" y="1390848"/>
                </a:lnTo>
                <a:lnTo>
                  <a:pt x="589643" y="1389258"/>
                </a:lnTo>
                <a:lnTo>
                  <a:pt x="586468" y="1387668"/>
                </a:lnTo>
                <a:lnTo>
                  <a:pt x="583066" y="1385624"/>
                </a:lnTo>
                <a:lnTo>
                  <a:pt x="576716" y="1381309"/>
                </a:lnTo>
                <a:lnTo>
                  <a:pt x="564243" y="1372223"/>
                </a:lnTo>
                <a:lnTo>
                  <a:pt x="561295" y="1370406"/>
                </a:lnTo>
                <a:lnTo>
                  <a:pt x="558573" y="1369043"/>
                </a:lnTo>
                <a:lnTo>
                  <a:pt x="556079" y="1367907"/>
                </a:lnTo>
                <a:lnTo>
                  <a:pt x="553811" y="1367226"/>
                </a:lnTo>
                <a:lnTo>
                  <a:pt x="551770" y="1366999"/>
                </a:lnTo>
                <a:lnTo>
                  <a:pt x="549729" y="1366772"/>
                </a:lnTo>
                <a:lnTo>
                  <a:pt x="547914" y="1366772"/>
                </a:lnTo>
                <a:lnTo>
                  <a:pt x="546100" y="1366999"/>
                </a:lnTo>
                <a:lnTo>
                  <a:pt x="544739" y="1367453"/>
                </a:lnTo>
                <a:lnTo>
                  <a:pt x="543379" y="1367907"/>
                </a:lnTo>
                <a:lnTo>
                  <a:pt x="541564" y="1369043"/>
                </a:lnTo>
                <a:lnTo>
                  <a:pt x="540204" y="1369724"/>
                </a:lnTo>
                <a:lnTo>
                  <a:pt x="539750" y="1370179"/>
                </a:lnTo>
                <a:lnTo>
                  <a:pt x="542018" y="1486020"/>
                </a:lnTo>
                <a:lnTo>
                  <a:pt x="564243" y="1486020"/>
                </a:lnTo>
                <a:lnTo>
                  <a:pt x="564243" y="1689083"/>
                </a:lnTo>
                <a:lnTo>
                  <a:pt x="568098" y="1689083"/>
                </a:lnTo>
                <a:lnTo>
                  <a:pt x="578531" y="1688856"/>
                </a:lnTo>
                <a:lnTo>
                  <a:pt x="593272" y="1688402"/>
                </a:lnTo>
                <a:lnTo>
                  <a:pt x="601890" y="1687720"/>
                </a:lnTo>
                <a:lnTo>
                  <a:pt x="611188" y="1687039"/>
                </a:lnTo>
                <a:lnTo>
                  <a:pt x="615950" y="1686585"/>
                </a:lnTo>
                <a:lnTo>
                  <a:pt x="621393" y="1686585"/>
                </a:lnTo>
                <a:lnTo>
                  <a:pt x="627290" y="1687039"/>
                </a:lnTo>
                <a:lnTo>
                  <a:pt x="633640" y="1687266"/>
                </a:lnTo>
                <a:lnTo>
                  <a:pt x="647020" y="1688402"/>
                </a:lnTo>
                <a:lnTo>
                  <a:pt x="661081" y="1690219"/>
                </a:lnTo>
                <a:lnTo>
                  <a:pt x="674915" y="1692263"/>
                </a:lnTo>
                <a:lnTo>
                  <a:pt x="687841" y="1694080"/>
                </a:lnTo>
                <a:lnTo>
                  <a:pt x="699408" y="1696352"/>
                </a:lnTo>
                <a:lnTo>
                  <a:pt x="709159" y="1698169"/>
                </a:lnTo>
                <a:lnTo>
                  <a:pt x="716643" y="1699532"/>
                </a:lnTo>
                <a:lnTo>
                  <a:pt x="719818" y="1699759"/>
                </a:lnTo>
                <a:lnTo>
                  <a:pt x="722540" y="1700213"/>
                </a:lnTo>
                <a:lnTo>
                  <a:pt x="725034" y="1700213"/>
                </a:lnTo>
                <a:lnTo>
                  <a:pt x="727302" y="1700213"/>
                </a:lnTo>
                <a:lnTo>
                  <a:pt x="729343" y="1699532"/>
                </a:lnTo>
                <a:lnTo>
                  <a:pt x="731384" y="1699077"/>
                </a:lnTo>
                <a:lnTo>
                  <a:pt x="733199" y="1698169"/>
                </a:lnTo>
                <a:lnTo>
                  <a:pt x="735013" y="1697033"/>
                </a:lnTo>
                <a:lnTo>
                  <a:pt x="736600" y="1695670"/>
                </a:lnTo>
                <a:lnTo>
                  <a:pt x="738642" y="1694080"/>
                </a:lnTo>
                <a:lnTo>
                  <a:pt x="742270" y="1689992"/>
                </a:lnTo>
                <a:lnTo>
                  <a:pt x="747033" y="1684768"/>
                </a:lnTo>
                <a:lnTo>
                  <a:pt x="749527" y="1681588"/>
                </a:lnTo>
                <a:lnTo>
                  <a:pt x="751795" y="1677499"/>
                </a:lnTo>
                <a:lnTo>
                  <a:pt x="753836" y="1672956"/>
                </a:lnTo>
                <a:lnTo>
                  <a:pt x="755650" y="1667732"/>
                </a:lnTo>
                <a:lnTo>
                  <a:pt x="757465" y="1662281"/>
                </a:lnTo>
                <a:lnTo>
                  <a:pt x="759052" y="1656148"/>
                </a:lnTo>
                <a:lnTo>
                  <a:pt x="760640" y="1649788"/>
                </a:lnTo>
                <a:lnTo>
                  <a:pt x="762227" y="1642974"/>
                </a:lnTo>
                <a:lnTo>
                  <a:pt x="764949" y="1628891"/>
                </a:lnTo>
                <a:lnTo>
                  <a:pt x="767670" y="1613900"/>
                </a:lnTo>
                <a:lnTo>
                  <a:pt x="770618" y="1598909"/>
                </a:lnTo>
                <a:lnTo>
                  <a:pt x="773567" y="1584372"/>
                </a:lnTo>
                <a:lnTo>
                  <a:pt x="781958" y="1549392"/>
                </a:lnTo>
                <a:lnTo>
                  <a:pt x="786947" y="1528268"/>
                </a:lnTo>
                <a:lnTo>
                  <a:pt x="792617" y="1506463"/>
                </a:lnTo>
                <a:lnTo>
                  <a:pt x="798513" y="1484203"/>
                </a:lnTo>
                <a:lnTo>
                  <a:pt x="801915" y="1473527"/>
                </a:lnTo>
                <a:lnTo>
                  <a:pt x="805090" y="1463079"/>
                </a:lnTo>
                <a:lnTo>
                  <a:pt x="808265" y="1453539"/>
                </a:lnTo>
                <a:lnTo>
                  <a:pt x="811440" y="1444226"/>
                </a:lnTo>
                <a:lnTo>
                  <a:pt x="815069" y="1435822"/>
                </a:lnTo>
                <a:lnTo>
                  <a:pt x="818244" y="1428099"/>
                </a:lnTo>
                <a:lnTo>
                  <a:pt x="820058" y="1424692"/>
                </a:lnTo>
                <a:lnTo>
                  <a:pt x="821419" y="1420831"/>
                </a:lnTo>
                <a:lnTo>
                  <a:pt x="824140" y="1412881"/>
                </a:lnTo>
                <a:lnTo>
                  <a:pt x="826408" y="1404704"/>
                </a:lnTo>
                <a:lnTo>
                  <a:pt x="828449" y="1396300"/>
                </a:lnTo>
                <a:lnTo>
                  <a:pt x="830036" y="1387668"/>
                </a:lnTo>
                <a:lnTo>
                  <a:pt x="831624" y="1378356"/>
                </a:lnTo>
                <a:lnTo>
                  <a:pt x="832758" y="1369497"/>
                </a:lnTo>
                <a:lnTo>
                  <a:pt x="833892" y="1360412"/>
                </a:lnTo>
                <a:lnTo>
                  <a:pt x="835706" y="1342240"/>
                </a:lnTo>
                <a:lnTo>
                  <a:pt x="837747" y="1324751"/>
                </a:lnTo>
                <a:lnTo>
                  <a:pt x="838881" y="1316574"/>
                </a:lnTo>
                <a:lnTo>
                  <a:pt x="839788" y="1308624"/>
                </a:lnTo>
                <a:lnTo>
                  <a:pt x="841376" y="1301128"/>
                </a:lnTo>
                <a:lnTo>
                  <a:pt x="842736" y="1294314"/>
                </a:lnTo>
                <a:lnTo>
                  <a:pt x="844324" y="1287954"/>
                </a:lnTo>
                <a:lnTo>
                  <a:pt x="845231" y="1282503"/>
                </a:lnTo>
                <a:lnTo>
                  <a:pt x="845911" y="1278187"/>
                </a:lnTo>
                <a:lnTo>
                  <a:pt x="846138" y="1274326"/>
                </a:lnTo>
                <a:lnTo>
                  <a:pt x="845911" y="1272736"/>
                </a:lnTo>
                <a:lnTo>
                  <a:pt x="845685" y="1271146"/>
                </a:lnTo>
                <a:lnTo>
                  <a:pt x="845458" y="1269783"/>
                </a:lnTo>
                <a:lnTo>
                  <a:pt x="845004" y="1268874"/>
                </a:lnTo>
                <a:lnTo>
                  <a:pt x="844324" y="1267739"/>
                </a:lnTo>
                <a:lnTo>
                  <a:pt x="843417" y="1266830"/>
                </a:lnTo>
                <a:lnTo>
                  <a:pt x="842510" y="1266149"/>
                </a:lnTo>
                <a:lnTo>
                  <a:pt x="841376" y="1265467"/>
                </a:lnTo>
                <a:lnTo>
                  <a:pt x="840015" y="1265013"/>
                </a:lnTo>
                <a:lnTo>
                  <a:pt x="838654" y="1264331"/>
                </a:lnTo>
                <a:lnTo>
                  <a:pt x="835253" y="1263877"/>
                </a:lnTo>
                <a:lnTo>
                  <a:pt x="831170" y="1263650"/>
                </a:lnTo>
                <a:lnTo>
                  <a:pt x="826181" y="1263650"/>
                </a:lnTo>
                <a:close/>
                <a:moveTo>
                  <a:pt x="2151062" y="963613"/>
                </a:moveTo>
                <a:lnTo>
                  <a:pt x="2151062" y="1035193"/>
                </a:lnTo>
                <a:lnTo>
                  <a:pt x="2195512" y="1080009"/>
                </a:lnTo>
                <a:lnTo>
                  <a:pt x="2195512" y="963613"/>
                </a:lnTo>
                <a:lnTo>
                  <a:pt x="2151062" y="963613"/>
                </a:lnTo>
                <a:close/>
                <a:moveTo>
                  <a:pt x="1301750" y="963613"/>
                </a:moveTo>
                <a:lnTo>
                  <a:pt x="1301750" y="977900"/>
                </a:lnTo>
                <a:lnTo>
                  <a:pt x="1346200" y="977900"/>
                </a:lnTo>
                <a:lnTo>
                  <a:pt x="1346200" y="963613"/>
                </a:lnTo>
                <a:lnTo>
                  <a:pt x="1301750" y="963613"/>
                </a:lnTo>
                <a:close/>
                <a:moveTo>
                  <a:pt x="182562" y="928687"/>
                </a:moveTo>
                <a:lnTo>
                  <a:pt x="206961" y="985837"/>
                </a:lnTo>
                <a:lnTo>
                  <a:pt x="241300" y="928687"/>
                </a:lnTo>
                <a:lnTo>
                  <a:pt x="182562" y="928687"/>
                </a:lnTo>
                <a:close/>
                <a:moveTo>
                  <a:pt x="1943794" y="676631"/>
                </a:moveTo>
                <a:lnTo>
                  <a:pt x="1909300" y="783480"/>
                </a:lnTo>
                <a:lnTo>
                  <a:pt x="1914401" y="783108"/>
                </a:lnTo>
                <a:lnTo>
                  <a:pt x="1928246" y="782651"/>
                </a:lnTo>
                <a:lnTo>
                  <a:pt x="1939368" y="782422"/>
                </a:lnTo>
                <a:lnTo>
                  <a:pt x="1947085" y="782651"/>
                </a:lnTo>
                <a:lnTo>
                  <a:pt x="1950263" y="782879"/>
                </a:lnTo>
                <a:lnTo>
                  <a:pt x="1954803" y="782879"/>
                </a:lnTo>
                <a:lnTo>
                  <a:pt x="1965925" y="782422"/>
                </a:lnTo>
                <a:lnTo>
                  <a:pt x="1981904" y="781773"/>
                </a:lnTo>
                <a:lnTo>
                  <a:pt x="1979044" y="773626"/>
                </a:lnTo>
                <a:lnTo>
                  <a:pt x="1964950" y="734713"/>
                </a:lnTo>
                <a:lnTo>
                  <a:pt x="1943794" y="676631"/>
                </a:lnTo>
                <a:close/>
                <a:moveTo>
                  <a:pt x="778019" y="0"/>
                </a:moveTo>
                <a:lnTo>
                  <a:pt x="787084" y="0"/>
                </a:lnTo>
                <a:lnTo>
                  <a:pt x="796376" y="681"/>
                </a:lnTo>
                <a:lnTo>
                  <a:pt x="805667" y="1588"/>
                </a:lnTo>
                <a:lnTo>
                  <a:pt x="815186" y="3176"/>
                </a:lnTo>
                <a:lnTo>
                  <a:pt x="824704" y="4991"/>
                </a:lnTo>
                <a:lnTo>
                  <a:pt x="843061" y="9301"/>
                </a:lnTo>
                <a:lnTo>
                  <a:pt x="851447" y="11570"/>
                </a:lnTo>
                <a:lnTo>
                  <a:pt x="859832" y="13839"/>
                </a:lnTo>
                <a:lnTo>
                  <a:pt x="867084" y="15881"/>
                </a:lnTo>
                <a:lnTo>
                  <a:pt x="874109" y="18149"/>
                </a:lnTo>
                <a:lnTo>
                  <a:pt x="880682" y="20645"/>
                </a:lnTo>
                <a:lnTo>
                  <a:pt x="887254" y="23140"/>
                </a:lnTo>
                <a:lnTo>
                  <a:pt x="892920" y="25862"/>
                </a:lnTo>
                <a:lnTo>
                  <a:pt x="898585" y="28585"/>
                </a:lnTo>
                <a:lnTo>
                  <a:pt x="903798" y="31534"/>
                </a:lnTo>
                <a:lnTo>
                  <a:pt x="908784" y="34483"/>
                </a:lnTo>
                <a:lnTo>
                  <a:pt x="913316" y="37886"/>
                </a:lnTo>
                <a:lnTo>
                  <a:pt x="917622" y="41289"/>
                </a:lnTo>
                <a:lnTo>
                  <a:pt x="921702" y="44919"/>
                </a:lnTo>
                <a:lnTo>
                  <a:pt x="925554" y="49002"/>
                </a:lnTo>
                <a:lnTo>
                  <a:pt x="929180" y="52859"/>
                </a:lnTo>
                <a:lnTo>
                  <a:pt x="932127" y="56489"/>
                </a:lnTo>
                <a:lnTo>
                  <a:pt x="934619" y="59665"/>
                </a:lnTo>
                <a:lnTo>
                  <a:pt x="936206" y="62387"/>
                </a:lnTo>
                <a:lnTo>
                  <a:pt x="937792" y="64883"/>
                </a:lnTo>
                <a:lnTo>
                  <a:pt x="938925" y="67151"/>
                </a:lnTo>
                <a:lnTo>
                  <a:pt x="939832" y="68966"/>
                </a:lnTo>
                <a:lnTo>
                  <a:pt x="940059" y="70554"/>
                </a:lnTo>
                <a:lnTo>
                  <a:pt x="940059" y="72142"/>
                </a:lnTo>
                <a:lnTo>
                  <a:pt x="939832" y="73277"/>
                </a:lnTo>
                <a:lnTo>
                  <a:pt x="939379" y="74184"/>
                </a:lnTo>
                <a:lnTo>
                  <a:pt x="938472" y="75092"/>
                </a:lnTo>
                <a:lnTo>
                  <a:pt x="937566" y="75545"/>
                </a:lnTo>
                <a:lnTo>
                  <a:pt x="936206" y="75999"/>
                </a:lnTo>
                <a:lnTo>
                  <a:pt x="933713" y="76453"/>
                </a:lnTo>
                <a:lnTo>
                  <a:pt x="930087" y="76680"/>
                </a:lnTo>
                <a:lnTo>
                  <a:pt x="927367" y="76906"/>
                </a:lnTo>
                <a:lnTo>
                  <a:pt x="926234" y="76906"/>
                </a:lnTo>
                <a:lnTo>
                  <a:pt x="925328" y="77360"/>
                </a:lnTo>
                <a:lnTo>
                  <a:pt x="924648" y="77814"/>
                </a:lnTo>
                <a:lnTo>
                  <a:pt x="924195" y="78268"/>
                </a:lnTo>
                <a:lnTo>
                  <a:pt x="923968" y="78948"/>
                </a:lnTo>
                <a:lnTo>
                  <a:pt x="923741" y="80309"/>
                </a:lnTo>
                <a:lnTo>
                  <a:pt x="923968" y="83486"/>
                </a:lnTo>
                <a:lnTo>
                  <a:pt x="924874" y="88703"/>
                </a:lnTo>
                <a:lnTo>
                  <a:pt x="926461" y="95509"/>
                </a:lnTo>
                <a:lnTo>
                  <a:pt x="927367" y="100046"/>
                </a:lnTo>
                <a:lnTo>
                  <a:pt x="928954" y="104584"/>
                </a:lnTo>
                <a:lnTo>
                  <a:pt x="931900" y="113658"/>
                </a:lnTo>
                <a:lnTo>
                  <a:pt x="938699" y="133168"/>
                </a:lnTo>
                <a:lnTo>
                  <a:pt x="941645" y="142243"/>
                </a:lnTo>
                <a:lnTo>
                  <a:pt x="943005" y="146553"/>
                </a:lnTo>
                <a:lnTo>
                  <a:pt x="943911" y="150637"/>
                </a:lnTo>
                <a:lnTo>
                  <a:pt x="944818" y="154493"/>
                </a:lnTo>
                <a:lnTo>
                  <a:pt x="945044" y="158123"/>
                </a:lnTo>
                <a:lnTo>
                  <a:pt x="944818" y="161072"/>
                </a:lnTo>
                <a:lnTo>
                  <a:pt x="944138" y="164022"/>
                </a:lnTo>
                <a:lnTo>
                  <a:pt x="942098" y="169693"/>
                </a:lnTo>
                <a:lnTo>
                  <a:pt x="940738" y="173323"/>
                </a:lnTo>
                <a:lnTo>
                  <a:pt x="939832" y="176726"/>
                </a:lnTo>
                <a:lnTo>
                  <a:pt x="938925" y="179902"/>
                </a:lnTo>
                <a:lnTo>
                  <a:pt x="938472" y="183078"/>
                </a:lnTo>
                <a:lnTo>
                  <a:pt x="938699" y="184439"/>
                </a:lnTo>
                <a:lnTo>
                  <a:pt x="938925" y="185800"/>
                </a:lnTo>
                <a:lnTo>
                  <a:pt x="939605" y="186935"/>
                </a:lnTo>
                <a:lnTo>
                  <a:pt x="940285" y="187842"/>
                </a:lnTo>
                <a:lnTo>
                  <a:pt x="947764" y="195556"/>
                </a:lnTo>
                <a:lnTo>
                  <a:pt x="954110" y="202361"/>
                </a:lnTo>
                <a:lnTo>
                  <a:pt x="959775" y="208487"/>
                </a:lnTo>
                <a:lnTo>
                  <a:pt x="964308" y="214158"/>
                </a:lnTo>
                <a:lnTo>
                  <a:pt x="967934" y="219149"/>
                </a:lnTo>
                <a:lnTo>
                  <a:pt x="970880" y="223686"/>
                </a:lnTo>
                <a:lnTo>
                  <a:pt x="973373" y="227543"/>
                </a:lnTo>
                <a:lnTo>
                  <a:pt x="974960" y="231400"/>
                </a:lnTo>
                <a:lnTo>
                  <a:pt x="975639" y="234349"/>
                </a:lnTo>
                <a:lnTo>
                  <a:pt x="976093" y="237071"/>
                </a:lnTo>
                <a:lnTo>
                  <a:pt x="975866" y="239340"/>
                </a:lnTo>
                <a:lnTo>
                  <a:pt x="975186" y="241155"/>
                </a:lnTo>
                <a:lnTo>
                  <a:pt x="974280" y="242970"/>
                </a:lnTo>
                <a:lnTo>
                  <a:pt x="972693" y="244104"/>
                </a:lnTo>
                <a:lnTo>
                  <a:pt x="970880" y="245465"/>
                </a:lnTo>
                <a:lnTo>
                  <a:pt x="968841" y="246373"/>
                </a:lnTo>
                <a:lnTo>
                  <a:pt x="967481" y="246826"/>
                </a:lnTo>
                <a:lnTo>
                  <a:pt x="966121" y="247280"/>
                </a:lnTo>
                <a:lnTo>
                  <a:pt x="962495" y="247507"/>
                </a:lnTo>
                <a:lnTo>
                  <a:pt x="959322" y="247734"/>
                </a:lnTo>
                <a:lnTo>
                  <a:pt x="955923" y="247961"/>
                </a:lnTo>
                <a:lnTo>
                  <a:pt x="954336" y="248188"/>
                </a:lnTo>
                <a:lnTo>
                  <a:pt x="952976" y="248868"/>
                </a:lnTo>
                <a:lnTo>
                  <a:pt x="951390" y="249322"/>
                </a:lnTo>
                <a:lnTo>
                  <a:pt x="950484" y="250456"/>
                </a:lnTo>
                <a:lnTo>
                  <a:pt x="949350" y="251817"/>
                </a:lnTo>
                <a:lnTo>
                  <a:pt x="948444" y="253405"/>
                </a:lnTo>
                <a:lnTo>
                  <a:pt x="947991" y="255447"/>
                </a:lnTo>
                <a:lnTo>
                  <a:pt x="947764" y="257943"/>
                </a:lnTo>
                <a:lnTo>
                  <a:pt x="947537" y="261346"/>
                </a:lnTo>
                <a:lnTo>
                  <a:pt x="946857" y="265883"/>
                </a:lnTo>
                <a:lnTo>
                  <a:pt x="945951" y="275411"/>
                </a:lnTo>
                <a:lnTo>
                  <a:pt x="944818" y="285393"/>
                </a:lnTo>
                <a:lnTo>
                  <a:pt x="944365" y="289703"/>
                </a:lnTo>
                <a:lnTo>
                  <a:pt x="944138" y="293106"/>
                </a:lnTo>
                <a:lnTo>
                  <a:pt x="944365" y="296282"/>
                </a:lnTo>
                <a:lnTo>
                  <a:pt x="945044" y="299458"/>
                </a:lnTo>
                <a:lnTo>
                  <a:pt x="945498" y="302408"/>
                </a:lnTo>
                <a:lnTo>
                  <a:pt x="945724" y="305584"/>
                </a:lnTo>
                <a:lnTo>
                  <a:pt x="945724" y="306718"/>
                </a:lnTo>
                <a:lnTo>
                  <a:pt x="945498" y="308079"/>
                </a:lnTo>
                <a:lnTo>
                  <a:pt x="945271" y="309214"/>
                </a:lnTo>
                <a:lnTo>
                  <a:pt x="944818" y="310348"/>
                </a:lnTo>
                <a:lnTo>
                  <a:pt x="943911" y="311482"/>
                </a:lnTo>
                <a:lnTo>
                  <a:pt x="942778" y="312390"/>
                </a:lnTo>
                <a:lnTo>
                  <a:pt x="941418" y="313524"/>
                </a:lnTo>
                <a:lnTo>
                  <a:pt x="939832" y="314205"/>
                </a:lnTo>
                <a:lnTo>
                  <a:pt x="938019" y="315112"/>
                </a:lnTo>
                <a:lnTo>
                  <a:pt x="936433" y="316473"/>
                </a:lnTo>
                <a:lnTo>
                  <a:pt x="935299" y="317834"/>
                </a:lnTo>
                <a:lnTo>
                  <a:pt x="934166" y="319876"/>
                </a:lnTo>
                <a:lnTo>
                  <a:pt x="933033" y="321918"/>
                </a:lnTo>
                <a:lnTo>
                  <a:pt x="932353" y="324413"/>
                </a:lnTo>
                <a:lnTo>
                  <a:pt x="931900" y="326909"/>
                </a:lnTo>
                <a:lnTo>
                  <a:pt x="931447" y="329404"/>
                </a:lnTo>
                <a:lnTo>
                  <a:pt x="930540" y="335076"/>
                </a:lnTo>
                <a:lnTo>
                  <a:pt x="929860" y="340521"/>
                </a:lnTo>
                <a:lnTo>
                  <a:pt x="929634" y="345738"/>
                </a:lnTo>
                <a:lnTo>
                  <a:pt x="928954" y="350729"/>
                </a:lnTo>
                <a:lnTo>
                  <a:pt x="928274" y="354813"/>
                </a:lnTo>
                <a:lnTo>
                  <a:pt x="927594" y="359123"/>
                </a:lnTo>
                <a:lnTo>
                  <a:pt x="927141" y="361165"/>
                </a:lnTo>
                <a:lnTo>
                  <a:pt x="926687" y="362980"/>
                </a:lnTo>
                <a:lnTo>
                  <a:pt x="925781" y="364795"/>
                </a:lnTo>
                <a:lnTo>
                  <a:pt x="924874" y="366156"/>
                </a:lnTo>
                <a:lnTo>
                  <a:pt x="923515" y="367744"/>
                </a:lnTo>
                <a:lnTo>
                  <a:pt x="921928" y="368652"/>
                </a:lnTo>
                <a:lnTo>
                  <a:pt x="919889" y="369786"/>
                </a:lnTo>
                <a:lnTo>
                  <a:pt x="917622" y="370466"/>
                </a:lnTo>
                <a:lnTo>
                  <a:pt x="914903" y="370920"/>
                </a:lnTo>
                <a:lnTo>
                  <a:pt x="911730" y="371147"/>
                </a:lnTo>
                <a:lnTo>
                  <a:pt x="908330" y="370920"/>
                </a:lnTo>
                <a:lnTo>
                  <a:pt x="904025" y="370693"/>
                </a:lnTo>
                <a:lnTo>
                  <a:pt x="894959" y="369332"/>
                </a:lnTo>
                <a:lnTo>
                  <a:pt x="885441" y="367290"/>
                </a:lnTo>
                <a:lnTo>
                  <a:pt x="866404" y="362980"/>
                </a:lnTo>
                <a:lnTo>
                  <a:pt x="848727" y="359123"/>
                </a:lnTo>
                <a:lnTo>
                  <a:pt x="841248" y="357535"/>
                </a:lnTo>
                <a:lnTo>
                  <a:pt x="834903" y="356855"/>
                </a:lnTo>
                <a:lnTo>
                  <a:pt x="831050" y="356628"/>
                </a:lnTo>
                <a:lnTo>
                  <a:pt x="827197" y="357081"/>
                </a:lnTo>
                <a:lnTo>
                  <a:pt x="824024" y="357762"/>
                </a:lnTo>
                <a:lnTo>
                  <a:pt x="821305" y="358896"/>
                </a:lnTo>
                <a:lnTo>
                  <a:pt x="818812" y="360031"/>
                </a:lnTo>
                <a:lnTo>
                  <a:pt x="816546" y="361846"/>
                </a:lnTo>
                <a:lnTo>
                  <a:pt x="814733" y="363434"/>
                </a:lnTo>
                <a:lnTo>
                  <a:pt x="812920" y="365702"/>
                </a:lnTo>
                <a:lnTo>
                  <a:pt x="811333" y="367744"/>
                </a:lnTo>
                <a:lnTo>
                  <a:pt x="810200" y="370013"/>
                </a:lnTo>
                <a:lnTo>
                  <a:pt x="807934" y="374550"/>
                </a:lnTo>
                <a:lnTo>
                  <a:pt x="806121" y="378634"/>
                </a:lnTo>
                <a:lnTo>
                  <a:pt x="804308" y="382490"/>
                </a:lnTo>
                <a:lnTo>
                  <a:pt x="803401" y="383851"/>
                </a:lnTo>
                <a:lnTo>
                  <a:pt x="803174" y="385893"/>
                </a:lnTo>
                <a:lnTo>
                  <a:pt x="803401" y="387708"/>
                </a:lnTo>
                <a:lnTo>
                  <a:pt x="804081" y="389523"/>
                </a:lnTo>
                <a:lnTo>
                  <a:pt x="804761" y="391791"/>
                </a:lnTo>
                <a:lnTo>
                  <a:pt x="805894" y="394060"/>
                </a:lnTo>
                <a:lnTo>
                  <a:pt x="808840" y="399051"/>
                </a:lnTo>
                <a:lnTo>
                  <a:pt x="816546" y="410167"/>
                </a:lnTo>
                <a:lnTo>
                  <a:pt x="820852" y="416293"/>
                </a:lnTo>
                <a:lnTo>
                  <a:pt x="824704" y="423099"/>
                </a:lnTo>
                <a:lnTo>
                  <a:pt x="842835" y="456901"/>
                </a:lnTo>
                <a:lnTo>
                  <a:pt x="851447" y="473462"/>
                </a:lnTo>
                <a:lnTo>
                  <a:pt x="858245" y="485259"/>
                </a:lnTo>
                <a:lnTo>
                  <a:pt x="863458" y="494106"/>
                </a:lnTo>
                <a:lnTo>
                  <a:pt x="865724" y="497963"/>
                </a:lnTo>
                <a:lnTo>
                  <a:pt x="867990" y="502274"/>
                </a:lnTo>
                <a:lnTo>
                  <a:pt x="869350" y="506130"/>
                </a:lnTo>
                <a:lnTo>
                  <a:pt x="870030" y="508399"/>
                </a:lnTo>
                <a:lnTo>
                  <a:pt x="870483" y="510441"/>
                </a:lnTo>
                <a:lnTo>
                  <a:pt x="870710" y="512482"/>
                </a:lnTo>
                <a:lnTo>
                  <a:pt x="870710" y="514524"/>
                </a:lnTo>
                <a:lnTo>
                  <a:pt x="870483" y="516793"/>
                </a:lnTo>
                <a:lnTo>
                  <a:pt x="869804" y="518834"/>
                </a:lnTo>
                <a:lnTo>
                  <a:pt x="869577" y="521330"/>
                </a:lnTo>
                <a:lnTo>
                  <a:pt x="869350" y="523825"/>
                </a:lnTo>
                <a:lnTo>
                  <a:pt x="869577" y="526548"/>
                </a:lnTo>
                <a:lnTo>
                  <a:pt x="870030" y="529497"/>
                </a:lnTo>
                <a:lnTo>
                  <a:pt x="870937" y="532446"/>
                </a:lnTo>
                <a:lnTo>
                  <a:pt x="872070" y="535622"/>
                </a:lnTo>
                <a:lnTo>
                  <a:pt x="873430" y="539025"/>
                </a:lnTo>
                <a:lnTo>
                  <a:pt x="875016" y="542201"/>
                </a:lnTo>
                <a:lnTo>
                  <a:pt x="876829" y="545604"/>
                </a:lnTo>
                <a:lnTo>
                  <a:pt x="878869" y="548780"/>
                </a:lnTo>
                <a:lnTo>
                  <a:pt x="881135" y="552410"/>
                </a:lnTo>
                <a:lnTo>
                  <a:pt x="883175" y="555586"/>
                </a:lnTo>
                <a:lnTo>
                  <a:pt x="885668" y="558762"/>
                </a:lnTo>
                <a:lnTo>
                  <a:pt x="888387" y="561938"/>
                </a:lnTo>
                <a:lnTo>
                  <a:pt x="890880" y="564888"/>
                </a:lnTo>
                <a:lnTo>
                  <a:pt x="893826" y="568064"/>
                </a:lnTo>
                <a:lnTo>
                  <a:pt x="916489" y="591204"/>
                </a:lnTo>
                <a:lnTo>
                  <a:pt x="952976" y="628409"/>
                </a:lnTo>
                <a:lnTo>
                  <a:pt x="971787" y="647239"/>
                </a:lnTo>
                <a:lnTo>
                  <a:pt x="988557" y="664026"/>
                </a:lnTo>
                <a:lnTo>
                  <a:pt x="995809" y="670832"/>
                </a:lnTo>
                <a:lnTo>
                  <a:pt x="1001928" y="676277"/>
                </a:lnTo>
                <a:lnTo>
                  <a:pt x="1006688" y="680587"/>
                </a:lnTo>
                <a:lnTo>
                  <a:pt x="1009634" y="682856"/>
                </a:lnTo>
                <a:lnTo>
                  <a:pt x="1013033" y="685125"/>
                </a:lnTo>
                <a:lnTo>
                  <a:pt x="1018472" y="688981"/>
                </a:lnTo>
                <a:lnTo>
                  <a:pt x="1035243" y="701232"/>
                </a:lnTo>
                <a:lnTo>
                  <a:pt x="1057679" y="718020"/>
                </a:lnTo>
                <a:lnTo>
                  <a:pt x="1070597" y="727775"/>
                </a:lnTo>
                <a:lnTo>
                  <a:pt x="1084421" y="737757"/>
                </a:lnTo>
                <a:lnTo>
                  <a:pt x="1098926" y="747739"/>
                </a:lnTo>
                <a:lnTo>
                  <a:pt x="1113657" y="757947"/>
                </a:lnTo>
                <a:lnTo>
                  <a:pt x="1128841" y="767929"/>
                </a:lnTo>
                <a:lnTo>
                  <a:pt x="1144025" y="777684"/>
                </a:lnTo>
                <a:lnTo>
                  <a:pt x="1158756" y="786532"/>
                </a:lnTo>
                <a:lnTo>
                  <a:pt x="1166235" y="790842"/>
                </a:lnTo>
                <a:lnTo>
                  <a:pt x="1173260" y="794472"/>
                </a:lnTo>
                <a:lnTo>
                  <a:pt x="1180286" y="798102"/>
                </a:lnTo>
                <a:lnTo>
                  <a:pt x="1187085" y="801505"/>
                </a:lnTo>
                <a:lnTo>
                  <a:pt x="1193657" y="804454"/>
                </a:lnTo>
                <a:lnTo>
                  <a:pt x="1200229" y="807176"/>
                </a:lnTo>
                <a:lnTo>
                  <a:pt x="1205215" y="809445"/>
                </a:lnTo>
                <a:lnTo>
                  <a:pt x="1209521" y="811260"/>
                </a:lnTo>
                <a:lnTo>
                  <a:pt x="1213374" y="813529"/>
                </a:lnTo>
                <a:lnTo>
                  <a:pt x="1216546" y="815570"/>
                </a:lnTo>
                <a:lnTo>
                  <a:pt x="1219266" y="817839"/>
                </a:lnTo>
                <a:lnTo>
                  <a:pt x="1221306" y="820108"/>
                </a:lnTo>
                <a:lnTo>
                  <a:pt x="1222892" y="821923"/>
                </a:lnTo>
                <a:lnTo>
                  <a:pt x="1224252" y="824191"/>
                </a:lnTo>
                <a:lnTo>
                  <a:pt x="1224688" y="825500"/>
                </a:lnTo>
                <a:lnTo>
                  <a:pt x="1394461" y="825500"/>
                </a:lnTo>
                <a:lnTo>
                  <a:pt x="1407672" y="816269"/>
                </a:lnTo>
                <a:lnTo>
                  <a:pt x="1406764" y="814679"/>
                </a:lnTo>
                <a:lnTo>
                  <a:pt x="1405176" y="810816"/>
                </a:lnTo>
                <a:lnTo>
                  <a:pt x="1404041" y="808090"/>
                </a:lnTo>
                <a:lnTo>
                  <a:pt x="1403133" y="804909"/>
                </a:lnTo>
                <a:lnTo>
                  <a:pt x="1402226" y="801274"/>
                </a:lnTo>
                <a:lnTo>
                  <a:pt x="1401318" y="797866"/>
                </a:lnTo>
                <a:lnTo>
                  <a:pt x="1400864" y="794004"/>
                </a:lnTo>
                <a:lnTo>
                  <a:pt x="1400637" y="789915"/>
                </a:lnTo>
                <a:lnTo>
                  <a:pt x="1400864" y="786052"/>
                </a:lnTo>
                <a:lnTo>
                  <a:pt x="1401545" y="782190"/>
                </a:lnTo>
                <a:lnTo>
                  <a:pt x="1402453" y="780145"/>
                </a:lnTo>
                <a:lnTo>
                  <a:pt x="1403133" y="778328"/>
                </a:lnTo>
                <a:lnTo>
                  <a:pt x="1404041" y="776510"/>
                </a:lnTo>
                <a:lnTo>
                  <a:pt x="1405176" y="774693"/>
                </a:lnTo>
                <a:lnTo>
                  <a:pt x="1406310" y="773102"/>
                </a:lnTo>
                <a:lnTo>
                  <a:pt x="1407899" y="771512"/>
                </a:lnTo>
                <a:lnTo>
                  <a:pt x="1409487" y="770149"/>
                </a:lnTo>
                <a:lnTo>
                  <a:pt x="1411529" y="768558"/>
                </a:lnTo>
                <a:lnTo>
                  <a:pt x="1416068" y="765605"/>
                </a:lnTo>
                <a:lnTo>
                  <a:pt x="1421060" y="762197"/>
                </a:lnTo>
                <a:lnTo>
                  <a:pt x="1432406" y="753336"/>
                </a:lnTo>
                <a:lnTo>
                  <a:pt x="1446475" y="743340"/>
                </a:lnTo>
                <a:lnTo>
                  <a:pt x="1454418" y="737433"/>
                </a:lnTo>
                <a:lnTo>
                  <a:pt x="1463041" y="731753"/>
                </a:lnTo>
                <a:lnTo>
                  <a:pt x="1472571" y="725846"/>
                </a:lnTo>
                <a:lnTo>
                  <a:pt x="1482556" y="719939"/>
                </a:lnTo>
                <a:lnTo>
                  <a:pt x="1493448" y="713577"/>
                </a:lnTo>
                <a:lnTo>
                  <a:pt x="1504794" y="707670"/>
                </a:lnTo>
                <a:lnTo>
                  <a:pt x="1517275" y="701763"/>
                </a:lnTo>
                <a:lnTo>
                  <a:pt x="1530436" y="695856"/>
                </a:lnTo>
                <a:lnTo>
                  <a:pt x="1544279" y="690404"/>
                </a:lnTo>
                <a:lnTo>
                  <a:pt x="1558802" y="684951"/>
                </a:lnTo>
                <a:lnTo>
                  <a:pt x="1584671" y="676318"/>
                </a:lnTo>
                <a:lnTo>
                  <a:pt x="1607363" y="669502"/>
                </a:lnTo>
                <a:lnTo>
                  <a:pt x="1626878" y="664049"/>
                </a:lnTo>
                <a:lnTo>
                  <a:pt x="1643443" y="659732"/>
                </a:lnTo>
                <a:lnTo>
                  <a:pt x="1657739" y="656552"/>
                </a:lnTo>
                <a:lnTo>
                  <a:pt x="1669539" y="654507"/>
                </a:lnTo>
                <a:lnTo>
                  <a:pt x="1679070" y="653144"/>
                </a:lnTo>
                <a:lnTo>
                  <a:pt x="1686331" y="652462"/>
                </a:lnTo>
                <a:lnTo>
                  <a:pt x="1689735" y="652462"/>
                </a:lnTo>
                <a:lnTo>
                  <a:pt x="1693366" y="652462"/>
                </a:lnTo>
                <a:lnTo>
                  <a:pt x="1697451" y="653144"/>
                </a:lnTo>
                <a:lnTo>
                  <a:pt x="1701535" y="653825"/>
                </a:lnTo>
                <a:lnTo>
                  <a:pt x="1710158" y="655188"/>
                </a:lnTo>
                <a:lnTo>
                  <a:pt x="1718554" y="657233"/>
                </a:lnTo>
                <a:lnTo>
                  <a:pt x="1725816" y="659505"/>
                </a:lnTo>
                <a:lnTo>
                  <a:pt x="1732170" y="661323"/>
                </a:lnTo>
                <a:lnTo>
                  <a:pt x="1737843" y="662913"/>
                </a:lnTo>
                <a:lnTo>
                  <a:pt x="1757955" y="825500"/>
                </a:lnTo>
                <a:lnTo>
                  <a:pt x="1795330" y="825500"/>
                </a:lnTo>
                <a:lnTo>
                  <a:pt x="1795464" y="825183"/>
                </a:lnTo>
                <a:lnTo>
                  <a:pt x="1796372" y="823354"/>
                </a:lnTo>
                <a:lnTo>
                  <a:pt x="1797734" y="821525"/>
                </a:lnTo>
                <a:lnTo>
                  <a:pt x="1799096" y="819924"/>
                </a:lnTo>
                <a:lnTo>
                  <a:pt x="1802727" y="816265"/>
                </a:lnTo>
                <a:lnTo>
                  <a:pt x="1806813" y="812835"/>
                </a:lnTo>
                <a:lnTo>
                  <a:pt x="1811807" y="809405"/>
                </a:lnTo>
                <a:lnTo>
                  <a:pt x="1817254" y="806432"/>
                </a:lnTo>
                <a:lnTo>
                  <a:pt x="1822928" y="803002"/>
                </a:lnTo>
                <a:lnTo>
                  <a:pt x="1829284" y="800258"/>
                </a:lnTo>
                <a:lnTo>
                  <a:pt x="1835639" y="797514"/>
                </a:lnTo>
                <a:lnTo>
                  <a:pt x="1842222" y="794999"/>
                </a:lnTo>
                <a:lnTo>
                  <a:pt x="1849712" y="792712"/>
                </a:lnTo>
                <a:lnTo>
                  <a:pt x="1856734" y="791048"/>
                </a:lnTo>
                <a:lnTo>
                  <a:pt x="1803400" y="640325"/>
                </a:lnTo>
                <a:lnTo>
                  <a:pt x="1969600" y="134937"/>
                </a:lnTo>
                <a:lnTo>
                  <a:pt x="2003338" y="139243"/>
                </a:lnTo>
                <a:lnTo>
                  <a:pt x="2091185" y="215534"/>
                </a:lnTo>
                <a:lnTo>
                  <a:pt x="2092325" y="215676"/>
                </a:lnTo>
                <a:lnTo>
                  <a:pt x="2092111" y="216338"/>
                </a:lnTo>
                <a:lnTo>
                  <a:pt x="2092325" y="216524"/>
                </a:lnTo>
                <a:lnTo>
                  <a:pt x="1963865" y="614454"/>
                </a:lnTo>
                <a:lnTo>
                  <a:pt x="1994048" y="697384"/>
                </a:lnTo>
                <a:lnTo>
                  <a:pt x="2016098" y="758694"/>
                </a:lnTo>
                <a:lnTo>
                  <a:pt x="2023600" y="779961"/>
                </a:lnTo>
                <a:lnTo>
                  <a:pt x="2024052" y="781280"/>
                </a:lnTo>
                <a:lnTo>
                  <a:pt x="2026755" y="781507"/>
                </a:lnTo>
                <a:lnTo>
                  <a:pt x="2031294" y="781965"/>
                </a:lnTo>
                <a:lnTo>
                  <a:pt x="2034926" y="782879"/>
                </a:lnTo>
                <a:lnTo>
                  <a:pt x="2036288" y="783337"/>
                </a:lnTo>
                <a:lnTo>
                  <a:pt x="2037423" y="783794"/>
                </a:lnTo>
                <a:lnTo>
                  <a:pt x="2039011" y="785166"/>
                </a:lnTo>
                <a:lnTo>
                  <a:pt x="2041054" y="786767"/>
                </a:lnTo>
                <a:lnTo>
                  <a:pt x="2045140" y="790654"/>
                </a:lnTo>
                <a:lnTo>
                  <a:pt x="2048999" y="794999"/>
                </a:lnTo>
                <a:lnTo>
                  <a:pt x="2052857" y="800030"/>
                </a:lnTo>
                <a:lnTo>
                  <a:pt x="2056035" y="804603"/>
                </a:lnTo>
                <a:lnTo>
                  <a:pt x="2058532" y="809176"/>
                </a:lnTo>
                <a:lnTo>
                  <a:pt x="2060120" y="812606"/>
                </a:lnTo>
                <a:lnTo>
                  <a:pt x="2060801" y="813978"/>
                </a:lnTo>
                <a:lnTo>
                  <a:pt x="2061028" y="815122"/>
                </a:lnTo>
                <a:lnTo>
                  <a:pt x="2061217" y="825500"/>
                </a:lnTo>
                <a:lnTo>
                  <a:pt x="2617787" y="825500"/>
                </a:lnTo>
                <a:lnTo>
                  <a:pt x="2617787" y="866775"/>
                </a:lnTo>
                <a:lnTo>
                  <a:pt x="2617787" y="874713"/>
                </a:lnTo>
                <a:lnTo>
                  <a:pt x="2617787" y="963613"/>
                </a:lnTo>
                <a:lnTo>
                  <a:pt x="2249487" y="963613"/>
                </a:lnTo>
                <a:lnTo>
                  <a:pt x="2249487" y="2002513"/>
                </a:lnTo>
                <a:lnTo>
                  <a:pt x="2249487" y="2005235"/>
                </a:lnTo>
                <a:lnTo>
                  <a:pt x="2249026" y="2007504"/>
                </a:lnTo>
                <a:lnTo>
                  <a:pt x="2248565" y="2009999"/>
                </a:lnTo>
                <a:lnTo>
                  <a:pt x="2247642" y="2012267"/>
                </a:lnTo>
                <a:lnTo>
                  <a:pt x="2246489" y="2014536"/>
                </a:lnTo>
                <a:lnTo>
                  <a:pt x="2245335" y="2016577"/>
                </a:lnTo>
                <a:lnTo>
                  <a:pt x="2243951" y="2018165"/>
                </a:lnTo>
                <a:lnTo>
                  <a:pt x="2242337" y="2019980"/>
                </a:lnTo>
                <a:lnTo>
                  <a:pt x="2240491" y="2021794"/>
                </a:lnTo>
                <a:lnTo>
                  <a:pt x="2238646" y="2022928"/>
                </a:lnTo>
                <a:lnTo>
                  <a:pt x="2236570" y="2024289"/>
                </a:lnTo>
                <a:lnTo>
                  <a:pt x="2234494" y="2025197"/>
                </a:lnTo>
                <a:lnTo>
                  <a:pt x="2232188" y="2026104"/>
                </a:lnTo>
                <a:lnTo>
                  <a:pt x="2229650" y="2026558"/>
                </a:lnTo>
                <a:lnTo>
                  <a:pt x="2227113" y="2027238"/>
                </a:lnTo>
                <a:lnTo>
                  <a:pt x="2224576" y="2027238"/>
                </a:lnTo>
                <a:lnTo>
                  <a:pt x="2220424" y="2027238"/>
                </a:lnTo>
                <a:lnTo>
                  <a:pt x="2217887" y="2027238"/>
                </a:lnTo>
                <a:lnTo>
                  <a:pt x="2215580" y="2026558"/>
                </a:lnTo>
                <a:lnTo>
                  <a:pt x="2213043" y="2026104"/>
                </a:lnTo>
                <a:lnTo>
                  <a:pt x="2210736" y="2025197"/>
                </a:lnTo>
                <a:lnTo>
                  <a:pt x="2208429" y="2024289"/>
                </a:lnTo>
                <a:lnTo>
                  <a:pt x="2206353" y="2022928"/>
                </a:lnTo>
                <a:lnTo>
                  <a:pt x="2204739" y="2021794"/>
                </a:lnTo>
                <a:lnTo>
                  <a:pt x="2202893" y="2019980"/>
                </a:lnTo>
                <a:lnTo>
                  <a:pt x="2201279" y="2018165"/>
                </a:lnTo>
                <a:lnTo>
                  <a:pt x="2199895" y="2016577"/>
                </a:lnTo>
                <a:lnTo>
                  <a:pt x="2198742" y="2014536"/>
                </a:lnTo>
                <a:lnTo>
                  <a:pt x="2197588" y="2012267"/>
                </a:lnTo>
                <a:lnTo>
                  <a:pt x="2196666" y="2009999"/>
                </a:lnTo>
                <a:lnTo>
                  <a:pt x="2196204" y="2007504"/>
                </a:lnTo>
                <a:lnTo>
                  <a:pt x="2195512" y="2005235"/>
                </a:lnTo>
                <a:lnTo>
                  <a:pt x="2195512" y="2002513"/>
                </a:lnTo>
                <a:lnTo>
                  <a:pt x="2195512" y="1138896"/>
                </a:lnTo>
                <a:lnTo>
                  <a:pt x="2151062" y="1092447"/>
                </a:lnTo>
                <a:lnTo>
                  <a:pt x="2151062" y="1888408"/>
                </a:lnTo>
                <a:lnTo>
                  <a:pt x="2150835" y="1890907"/>
                </a:lnTo>
                <a:lnTo>
                  <a:pt x="2150607" y="1893632"/>
                </a:lnTo>
                <a:lnTo>
                  <a:pt x="2149924" y="1896130"/>
                </a:lnTo>
                <a:lnTo>
                  <a:pt x="2149240" y="1898628"/>
                </a:lnTo>
                <a:lnTo>
                  <a:pt x="2148102" y="1900899"/>
                </a:lnTo>
                <a:lnTo>
                  <a:pt x="2146963" y="1903170"/>
                </a:lnTo>
                <a:lnTo>
                  <a:pt x="2145369" y="1905214"/>
                </a:lnTo>
                <a:lnTo>
                  <a:pt x="2144002" y="1906804"/>
                </a:lnTo>
                <a:lnTo>
                  <a:pt x="2142180" y="1908620"/>
                </a:lnTo>
                <a:lnTo>
                  <a:pt x="2140131" y="1909983"/>
                </a:lnTo>
                <a:lnTo>
                  <a:pt x="2138309" y="1911573"/>
                </a:lnTo>
                <a:lnTo>
                  <a:pt x="2136031" y="1912481"/>
                </a:lnTo>
                <a:lnTo>
                  <a:pt x="2133754" y="1913617"/>
                </a:lnTo>
                <a:lnTo>
                  <a:pt x="2131476" y="1914071"/>
                </a:lnTo>
                <a:lnTo>
                  <a:pt x="2128971" y="1914525"/>
                </a:lnTo>
                <a:lnTo>
                  <a:pt x="2126466" y="1914525"/>
                </a:lnTo>
                <a:lnTo>
                  <a:pt x="2122367" y="1914525"/>
                </a:lnTo>
                <a:lnTo>
                  <a:pt x="2119862" y="1914525"/>
                </a:lnTo>
                <a:lnTo>
                  <a:pt x="2117356" y="1914071"/>
                </a:lnTo>
                <a:lnTo>
                  <a:pt x="2115079" y="1913617"/>
                </a:lnTo>
                <a:lnTo>
                  <a:pt x="2112801" y="1912481"/>
                </a:lnTo>
                <a:lnTo>
                  <a:pt x="2110524" y="1911573"/>
                </a:lnTo>
                <a:lnTo>
                  <a:pt x="2108702" y="1909983"/>
                </a:lnTo>
                <a:lnTo>
                  <a:pt x="2106652" y="1908620"/>
                </a:lnTo>
                <a:lnTo>
                  <a:pt x="2104830" y="1906804"/>
                </a:lnTo>
                <a:lnTo>
                  <a:pt x="2103464" y="1905214"/>
                </a:lnTo>
                <a:lnTo>
                  <a:pt x="2101870" y="1903170"/>
                </a:lnTo>
                <a:lnTo>
                  <a:pt x="2100731" y="1900899"/>
                </a:lnTo>
                <a:lnTo>
                  <a:pt x="2099592" y="1898628"/>
                </a:lnTo>
                <a:lnTo>
                  <a:pt x="2098909" y="1896130"/>
                </a:lnTo>
                <a:lnTo>
                  <a:pt x="2098226" y="1893632"/>
                </a:lnTo>
                <a:lnTo>
                  <a:pt x="2097998" y="1890907"/>
                </a:lnTo>
                <a:lnTo>
                  <a:pt x="2097543" y="1888408"/>
                </a:lnTo>
                <a:lnTo>
                  <a:pt x="2097099" y="963613"/>
                </a:lnTo>
                <a:lnTo>
                  <a:pt x="1400175" y="963613"/>
                </a:lnTo>
                <a:lnTo>
                  <a:pt x="1400175" y="977900"/>
                </a:lnTo>
                <a:lnTo>
                  <a:pt x="1631496" y="977900"/>
                </a:lnTo>
                <a:lnTo>
                  <a:pt x="1638300" y="978127"/>
                </a:lnTo>
                <a:lnTo>
                  <a:pt x="1644650" y="979035"/>
                </a:lnTo>
                <a:lnTo>
                  <a:pt x="1651000" y="979943"/>
                </a:lnTo>
                <a:lnTo>
                  <a:pt x="1657123" y="981077"/>
                </a:lnTo>
                <a:lnTo>
                  <a:pt x="1662793" y="982666"/>
                </a:lnTo>
                <a:lnTo>
                  <a:pt x="1668235" y="984709"/>
                </a:lnTo>
                <a:lnTo>
                  <a:pt x="1673225" y="986978"/>
                </a:lnTo>
                <a:lnTo>
                  <a:pt x="1677760" y="989702"/>
                </a:lnTo>
                <a:lnTo>
                  <a:pt x="1682069" y="992425"/>
                </a:lnTo>
                <a:lnTo>
                  <a:pt x="1685698" y="995376"/>
                </a:lnTo>
                <a:lnTo>
                  <a:pt x="1689100" y="998553"/>
                </a:lnTo>
                <a:lnTo>
                  <a:pt x="1691821" y="1001957"/>
                </a:lnTo>
                <a:lnTo>
                  <a:pt x="1694089" y="1005589"/>
                </a:lnTo>
                <a:lnTo>
                  <a:pt x="1694996" y="1007404"/>
                </a:lnTo>
                <a:lnTo>
                  <a:pt x="1695677" y="1009220"/>
                </a:lnTo>
                <a:lnTo>
                  <a:pt x="1696130" y="1011263"/>
                </a:lnTo>
                <a:lnTo>
                  <a:pt x="1696810" y="1013078"/>
                </a:lnTo>
                <a:lnTo>
                  <a:pt x="1697037" y="1015121"/>
                </a:lnTo>
                <a:lnTo>
                  <a:pt x="1697037" y="1017164"/>
                </a:lnTo>
                <a:lnTo>
                  <a:pt x="1697037" y="1843966"/>
                </a:lnTo>
                <a:lnTo>
                  <a:pt x="1697037" y="1845781"/>
                </a:lnTo>
                <a:lnTo>
                  <a:pt x="1696810" y="1847824"/>
                </a:lnTo>
                <a:lnTo>
                  <a:pt x="1696130" y="1849866"/>
                </a:lnTo>
                <a:lnTo>
                  <a:pt x="1695677" y="1851909"/>
                </a:lnTo>
                <a:lnTo>
                  <a:pt x="1694996" y="1853498"/>
                </a:lnTo>
                <a:lnTo>
                  <a:pt x="1694089" y="1855540"/>
                </a:lnTo>
                <a:lnTo>
                  <a:pt x="1691821" y="1858945"/>
                </a:lnTo>
                <a:lnTo>
                  <a:pt x="1689100" y="1862576"/>
                </a:lnTo>
                <a:lnTo>
                  <a:pt x="1685698" y="1865753"/>
                </a:lnTo>
                <a:lnTo>
                  <a:pt x="1682069" y="1868704"/>
                </a:lnTo>
                <a:lnTo>
                  <a:pt x="1677760" y="1871427"/>
                </a:lnTo>
                <a:lnTo>
                  <a:pt x="1673225" y="1873924"/>
                </a:lnTo>
                <a:lnTo>
                  <a:pt x="1668235" y="1876420"/>
                </a:lnTo>
                <a:lnTo>
                  <a:pt x="1662793" y="1878236"/>
                </a:lnTo>
                <a:lnTo>
                  <a:pt x="1657123" y="1879825"/>
                </a:lnTo>
                <a:lnTo>
                  <a:pt x="1651000" y="1881186"/>
                </a:lnTo>
                <a:lnTo>
                  <a:pt x="1644650" y="1882094"/>
                </a:lnTo>
                <a:lnTo>
                  <a:pt x="1638300" y="1882775"/>
                </a:lnTo>
                <a:lnTo>
                  <a:pt x="1631496" y="1882775"/>
                </a:lnTo>
                <a:lnTo>
                  <a:pt x="1400175" y="1882775"/>
                </a:lnTo>
                <a:lnTo>
                  <a:pt x="1400175" y="2002513"/>
                </a:lnTo>
                <a:lnTo>
                  <a:pt x="1400175" y="2005235"/>
                </a:lnTo>
                <a:lnTo>
                  <a:pt x="1399714" y="2007504"/>
                </a:lnTo>
                <a:lnTo>
                  <a:pt x="1399022" y="2009999"/>
                </a:lnTo>
                <a:lnTo>
                  <a:pt x="1398330" y="2012267"/>
                </a:lnTo>
                <a:lnTo>
                  <a:pt x="1397177" y="2014536"/>
                </a:lnTo>
                <a:lnTo>
                  <a:pt x="1395793" y="2016577"/>
                </a:lnTo>
                <a:lnTo>
                  <a:pt x="1394639" y="2018165"/>
                </a:lnTo>
                <a:lnTo>
                  <a:pt x="1392794" y="2019980"/>
                </a:lnTo>
                <a:lnTo>
                  <a:pt x="1390949" y="2021794"/>
                </a:lnTo>
                <a:lnTo>
                  <a:pt x="1389334" y="2022928"/>
                </a:lnTo>
                <a:lnTo>
                  <a:pt x="1387258" y="2024289"/>
                </a:lnTo>
                <a:lnTo>
                  <a:pt x="1384952" y="2025197"/>
                </a:lnTo>
                <a:lnTo>
                  <a:pt x="1382645" y="2026104"/>
                </a:lnTo>
                <a:lnTo>
                  <a:pt x="1380338" y="2026558"/>
                </a:lnTo>
                <a:lnTo>
                  <a:pt x="1378032" y="2027238"/>
                </a:lnTo>
                <a:lnTo>
                  <a:pt x="1375494" y="2027238"/>
                </a:lnTo>
                <a:lnTo>
                  <a:pt x="1371112" y="2027238"/>
                </a:lnTo>
                <a:lnTo>
                  <a:pt x="1368575" y="2027238"/>
                </a:lnTo>
                <a:lnTo>
                  <a:pt x="1366037" y="2026558"/>
                </a:lnTo>
                <a:lnTo>
                  <a:pt x="1363500" y="2026104"/>
                </a:lnTo>
                <a:lnTo>
                  <a:pt x="1361193" y="2025197"/>
                </a:lnTo>
                <a:lnTo>
                  <a:pt x="1359348" y="2024289"/>
                </a:lnTo>
                <a:lnTo>
                  <a:pt x="1357272" y="2022928"/>
                </a:lnTo>
                <a:lnTo>
                  <a:pt x="1355196" y="2021794"/>
                </a:lnTo>
                <a:lnTo>
                  <a:pt x="1353351" y="2019980"/>
                </a:lnTo>
                <a:lnTo>
                  <a:pt x="1351967" y="2018165"/>
                </a:lnTo>
                <a:lnTo>
                  <a:pt x="1350352" y="2016577"/>
                </a:lnTo>
                <a:lnTo>
                  <a:pt x="1349199" y="2014536"/>
                </a:lnTo>
                <a:lnTo>
                  <a:pt x="1348276" y="2012267"/>
                </a:lnTo>
                <a:lnTo>
                  <a:pt x="1347123" y="2009999"/>
                </a:lnTo>
                <a:lnTo>
                  <a:pt x="1346662" y="2007504"/>
                </a:lnTo>
                <a:lnTo>
                  <a:pt x="1346431" y="2005235"/>
                </a:lnTo>
                <a:lnTo>
                  <a:pt x="1346200" y="2002513"/>
                </a:lnTo>
                <a:lnTo>
                  <a:pt x="1346200" y="1882775"/>
                </a:lnTo>
                <a:lnTo>
                  <a:pt x="1292452" y="1882775"/>
                </a:lnTo>
                <a:lnTo>
                  <a:pt x="1285875" y="1882775"/>
                </a:lnTo>
                <a:lnTo>
                  <a:pt x="1279071" y="1882094"/>
                </a:lnTo>
                <a:lnTo>
                  <a:pt x="1272948" y="1881186"/>
                </a:lnTo>
                <a:lnTo>
                  <a:pt x="1267052" y="1879825"/>
                </a:lnTo>
                <a:lnTo>
                  <a:pt x="1261382" y="1878236"/>
                </a:lnTo>
                <a:lnTo>
                  <a:pt x="1255939" y="1876420"/>
                </a:lnTo>
                <a:lnTo>
                  <a:pt x="1250950" y="1873924"/>
                </a:lnTo>
                <a:lnTo>
                  <a:pt x="1246187" y="1871427"/>
                </a:lnTo>
                <a:lnTo>
                  <a:pt x="1241878" y="1868704"/>
                </a:lnTo>
                <a:lnTo>
                  <a:pt x="1238250" y="1865753"/>
                </a:lnTo>
                <a:lnTo>
                  <a:pt x="1235075" y="1862576"/>
                </a:lnTo>
                <a:lnTo>
                  <a:pt x="1232353" y="1858945"/>
                </a:lnTo>
                <a:lnTo>
                  <a:pt x="1230085" y="1855540"/>
                </a:lnTo>
                <a:lnTo>
                  <a:pt x="1229178" y="1853498"/>
                </a:lnTo>
                <a:lnTo>
                  <a:pt x="1228271" y="1851909"/>
                </a:lnTo>
                <a:lnTo>
                  <a:pt x="1227818" y="1849866"/>
                </a:lnTo>
                <a:lnTo>
                  <a:pt x="1227364" y="1847824"/>
                </a:lnTo>
                <a:lnTo>
                  <a:pt x="1227137" y="1845781"/>
                </a:lnTo>
                <a:lnTo>
                  <a:pt x="1227137" y="1843966"/>
                </a:lnTo>
                <a:lnTo>
                  <a:pt x="1227137" y="1017164"/>
                </a:lnTo>
                <a:lnTo>
                  <a:pt x="1227137" y="1015121"/>
                </a:lnTo>
                <a:lnTo>
                  <a:pt x="1227364" y="1013078"/>
                </a:lnTo>
                <a:lnTo>
                  <a:pt x="1227818" y="1011263"/>
                </a:lnTo>
                <a:lnTo>
                  <a:pt x="1228271" y="1009220"/>
                </a:lnTo>
                <a:lnTo>
                  <a:pt x="1229178" y="1007404"/>
                </a:lnTo>
                <a:lnTo>
                  <a:pt x="1230085" y="1005589"/>
                </a:lnTo>
                <a:lnTo>
                  <a:pt x="1232353" y="1001957"/>
                </a:lnTo>
                <a:lnTo>
                  <a:pt x="1235075" y="998553"/>
                </a:lnTo>
                <a:lnTo>
                  <a:pt x="1238250" y="995376"/>
                </a:lnTo>
                <a:lnTo>
                  <a:pt x="1241878" y="992425"/>
                </a:lnTo>
                <a:lnTo>
                  <a:pt x="1246187" y="989702"/>
                </a:lnTo>
                <a:lnTo>
                  <a:pt x="1247833" y="988761"/>
                </a:lnTo>
                <a:lnTo>
                  <a:pt x="1247813" y="963613"/>
                </a:lnTo>
                <a:lnTo>
                  <a:pt x="881062" y="963613"/>
                </a:lnTo>
                <a:lnTo>
                  <a:pt x="881062" y="874713"/>
                </a:lnTo>
                <a:lnTo>
                  <a:pt x="881062" y="866775"/>
                </a:lnTo>
                <a:lnTo>
                  <a:pt x="881062" y="848089"/>
                </a:lnTo>
                <a:lnTo>
                  <a:pt x="840568" y="827821"/>
                </a:lnTo>
                <a:lnTo>
                  <a:pt x="839888" y="826233"/>
                </a:lnTo>
                <a:lnTo>
                  <a:pt x="837849" y="823057"/>
                </a:lnTo>
                <a:lnTo>
                  <a:pt x="836716" y="821015"/>
                </a:lnTo>
                <a:lnTo>
                  <a:pt x="834903" y="818746"/>
                </a:lnTo>
                <a:lnTo>
                  <a:pt x="833316" y="816705"/>
                </a:lnTo>
                <a:lnTo>
                  <a:pt x="831277" y="814890"/>
                </a:lnTo>
                <a:lnTo>
                  <a:pt x="829010" y="813302"/>
                </a:lnTo>
                <a:lnTo>
                  <a:pt x="826744" y="812167"/>
                </a:lnTo>
                <a:lnTo>
                  <a:pt x="825837" y="811941"/>
                </a:lnTo>
                <a:lnTo>
                  <a:pt x="824478" y="811487"/>
                </a:lnTo>
                <a:lnTo>
                  <a:pt x="823345" y="811487"/>
                </a:lnTo>
                <a:lnTo>
                  <a:pt x="822211" y="811941"/>
                </a:lnTo>
                <a:lnTo>
                  <a:pt x="821078" y="812167"/>
                </a:lnTo>
                <a:lnTo>
                  <a:pt x="819945" y="812848"/>
                </a:lnTo>
                <a:lnTo>
                  <a:pt x="818812" y="813755"/>
                </a:lnTo>
                <a:lnTo>
                  <a:pt x="817679" y="814890"/>
                </a:lnTo>
                <a:lnTo>
                  <a:pt x="816319" y="816251"/>
                </a:lnTo>
                <a:lnTo>
                  <a:pt x="815412" y="818066"/>
                </a:lnTo>
                <a:lnTo>
                  <a:pt x="814053" y="820335"/>
                </a:lnTo>
                <a:lnTo>
                  <a:pt x="813146" y="822830"/>
                </a:lnTo>
                <a:lnTo>
                  <a:pt x="810653" y="828275"/>
                </a:lnTo>
                <a:lnTo>
                  <a:pt x="807480" y="834400"/>
                </a:lnTo>
                <a:lnTo>
                  <a:pt x="803401" y="841433"/>
                </a:lnTo>
                <a:lnTo>
                  <a:pt x="799095" y="848692"/>
                </a:lnTo>
                <a:lnTo>
                  <a:pt x="794109" y="856406"/>
                </a:lnTo>
                <a:lnTo>
                  <a:pt x="788897" y="864346"/>
                </a:lnTo>
                <a:lnTo>
                  <a:pt x="777792" y="880907"/>
                </a:lnTo>
                <a:lnTo>
                  <a:pt x="766234" y="897014"/>
                </a:lnTo>
                <a:lnTo>
                  <a:pt x="755356" y="911760"/>
                </a:lnTo>
                <a:lnTo>
                  <a:pt x="745611" y="924691"/>
                </a:lnTo>
                <a:lnTo>
                  <a:pt x="737905" y="934446"/>
                </a:lnTo>
                <a:lnTo>
                  <a:pt x="734506" y="938303"/>
                </a:lnTo>
                <a:lnTo>
                  <a:pt x="731786" y="942386"/>
                </a:lnTo>
                <a:lnTo>
                  <a:pt x="729747" y="946016"/>
                </a:lnTo>
                <a:lnTo>
                  <a:pt x="727707" y="949873"/>
                </a:lnTo>
                <a:lnTo>
                  <a:pt x="725894" y="953503"/>
                </a:lnTo>
                <a:lnTo>
                  <a:pt x="724534" y="956906"/>
                </a:lnTo>
                <a:lnTo>
                  <a:pt x="723174" y="960535"/>
                </a:lnTo>
                <a:lnTo>
                  <a:pt x="722041" y="963938"/>
                </a:lnTo>
                <a:lnTo>
                  <a:pt x="720455" y="970291"/>
                </a:lnTo>
                <a:lnTo>
                  <a:pt x="719548" y="976870"/>
                </a:lnTo>
                <a:lnTo>
                  <a:pt x="717735" y="988440"/>
                </a:lnTo>
                <a:lnTo>
                  <a:pt x="717509" y="991162"/>
                </a:lnTo>
                <a:lnTo>
                  <a:pt x="717509" y="993657"/>
                </a:lnTo>
                <a:lnTo>
                  <a:pt x="717735" y="996153"/>
                </a:lnTo>
                <a:lnTo>
                  <a:pt x="718415" y="998195"/>
                </a:lnTo>
                <a:lnTo>
                  <a:pt x="719775" y="1000463"/>
                </a:lnTo>
                <a:lnTo>
                  <a:pt x="721135" y="1002051"/>
                </a:lnTo>
                <a:lnTo>
                  <a:pt x="722948" y="1003866"/>
                </a:lnTo>
                <a:lnTo>
                  <a:pt x="725214" y="1005681"/>
                </a:lnTo>
                <a:lnTo>
                  <a:pt x="727934" y="1006815"/>
                </a:lnTo>
                <a:lnTo>
                  <a:pt x="731106" y="1008403"/>
                </a:lnTo>
                <a:lnTo>
                  <a:pt x="734506" y="1009538"/>
                </a:lnTo>
                <a:lnTo>
                  <a:pt x="738585" y="1010899"/>
                </a:lnTo>
                <a:lnTo>
                  <a:pt x="743118" y="1011806"/>
                </a:lnTo>
                <a:lnTo>
                  <a:pt x="747877" y="1012941"/>
                </a:lnTo>
                <a:lnTo>
                  <a:pt x="759208" y="1014982"/>
                </a:lnTo>
                <a:lnTo>
                  <a:pt x="767140" y="1016344"/>
                </a:lnTo>
                <a:lnTo>
                  <a:pt x="778019" y="1018385"/>
                </a:lnTo>
                <a:lnTo>
                  <a:pt x="807934" y="1024738"/>
                </a:lnTo>
                <a:lnTo>
                  <a:pt x="845781" y="1033358"/>
                </a:lnTo>
                <a:lnTo>
                  <a:pt x="866631" y="1038349"/>
                </a:lnTo>
                <a:lnTo>
                  <a:pt x="888387" y="1043794"/>
                </a:lnTo>
                <a:lnTo>
                  <a:pt x="910823" y="1049465"/>
                </a:lnTo>
                <a:lnTo>
                  <a:pt x="933033" y="1055364"/>
                </a:lnTo>
                <a:lnTo>
                  <a:pt x="954790" y="1061489"/>
                </a:lnTo>
                <a:lnTo>
                  <a:pt x="975866" y="1067614"/>
                </a:lnTo>
                <a:lnTo>
                  <a:pt x="996036" y="1073740"/>
                </a:lnTo>
                <a:lnTo>
                  <a:pt x="1014620" y="1079865"/>
                </a:lnTo>
                <a:lnTo>
                  <a:pt x="1030937" y="1085763"/>
                </a:lnTo>
                <a:lnTo>
                  <a:pt x="1038416" y="1088713"/>
                </a:lnTo>
                <a:lnTo>
                  <a:pt x="1045215" y="1091662"/>
                </a:lnTo>
                <a:lnTo>
                  <a:pt x="1072637" y="1103912"/>
                </a:lnTo>
                <a:lnTo>
                  <a:pt x="1087141" y="1110491"/>
                </a:lnTo>
                <a:lnTo>
                  <a:pt x="1101872" y="1117524"/>
                </a:lnTo>
                <a:lnTo>
                  <a:pt x="1116376" y="1124557"/>
                </a:lnTo>
                <a:lnTo>
                  <a:pt x="1130880" y="1132270"/>
                </a:lnTo>
                <a:lnTo>
                  <a:pt x="1144705" y="1139984"/>
                </a:lnTo>
                <a:lnTo>
                  <a:pt x="1158076" y="1147924"/>
                </a:lnTo>
                <a:lnTo>
                  <a:pt x="1164422" y="1152007"/>
                </a:lnTo>
                <a:lnTo>
                  <a:pt x="1170541" y="1155864"/>
                </a:lnTo>
                <a:lnTo>
                  <a:pt x="1176206" y="1159947"/>
                </a:lnTo>
                <a:lnTo>
                  <a:pt x="1181872" y="1163804"/>
                </a:lnTo>
                <a:lnTo>
                  <a:pt x="1186858" y="1168115"/>
                </a:lnTo>
                <a:lnTo>
                  <a:pt x="1191844" y="1171971"/>
                </a:lnTo>
                <a:lnTo>
                  <a:pt x="1195923" y="1176055"/>
                </a:lnTo>
                <a:lnTo>
                  <a:pt x="1200002" y="1179911"/>
                </a:lnTo>
                <a:lnTo>
                  <a:pt x="1203628" y="1183995"/>
                </a:lnTo>
                <a:lnTo>
                  <a:pt x="1206575" y="1187852"/>
                </a:lnTo>
                <a:lnTo>
                  <a:pt x="1209068" y="1191935"/>
                </a:lnTo>
                <a:lnTo>
                  <a:pt x="1211334" y="1195792"/>
                </a:lnTo>
                <a:lnTo>
                  <a:pt x="1212467" y="1199648"/>
                </a:lnTo>
                <a:lnTo>
                  <a:pt x="1213600" y="1203505"/>
                </a:lnTo>
                <a:lnTo>
                  <a:pt x="1213827" y="1205320"/>
                </a:lnTo>
                <a:lnTo>
                  <a:pt x="1213827" y="1207362"/>
                </a:lnTo>
                <a:lnTo>
                  <a:pt x="1213827" y="1208950"/>
                </a:lnTo>
                <a:lnTo>
                  <a:pt x="1213600" y="1210992"/>
                </a:lnTo>
                <a:lnTo>
                  <a:pt x="1211787" y="1221200"/>
                </a:lnTo>
                <a:lnTo>
                  <a:pt x="1210201" y="1237081"/>
                </a:lnTo>
                <a:lnTo>
                  <a:pt x="1207934" y="1257498"/>
                </a:lnTo>
                <a:lnTo>
                  <a:pt x="1205441" y="1281999"/>
                </a:lnTo>
                <a:lnTo>
                  <a:pt x="1200229" y="1340076"/>
                </a:lnTo>
                <a:lnTo>
                  <a:pt x="1194337" y="1404959"/>
                </a:lnTo>
                <a:lnTo>
                  <a:pt x="1188444" y="1471203"/>
                </a:lnTo>
                <a:lnTo>
                  <a:pt x="1182779" y="1532682"/>
                </a:lnTo>
                <a:lnTo>
                  <a:pt x="1180059" y="1560133"/>
                </a:lnTo>
                <a:lnTo>
                  <a:pt x="1177566" y="1583953"/>
                </a:lnTo>
                <a:lnTo>
                  <a:pt x="1175300" y="1603237"/>
                </a:lnTo>
                <a:lnTo>
                  <a:pt x="1173487" y="1618210"/>
                </a:lnTo>
                <a:lnTo>
                  <a:pt x="1166235" y="1661086"/>
                </a:lnTo>
                <a:lnTo>
                  <a:pt x="1163288" y="1679462"/>
                </a:lnTo>
                <a:lnTo>
                  <a:pt x="1160796" y="1695796"/>
                </a:lnTo>
                <a:lnTo>
                  <a:pt x="1158756" y="1710316"/>
                </a:lnTo>
                <a:lnTo>
                  <a:pt x="1157169" y="1724154"/>
                </a:lnTo>
                <a:lnTo>
                  <a:pt x="1156036" y="1736632"/>
                </a:lnTo>
                <a:lnTo>
                  <a:pt x="1155810" y="1742984"/>
                </a:lnTo>
                <a:lnTo>
                  <a:pt x="1155810" y="1748882"/>
                </a:lnTo>
                <a:lnTo>
                  <a:pt x="1155583" y="1759318"/>
                </a:lnTo>
                <a:lnTo>
                  <a:pt x="1155356" y="1763628"/>
                </a:lnTo>
                <a:lnTo>
                  <a:pt x="1154903" y="1767712"/>
                </a:lnTo>
                <a:lnTo>
                  <a:pt x="1154450" y="1771115"/>
                </a:lnTo>
                <a:lnTo>
                  <a:pt x="1153543" y="1774064"/>
                </a:lnTo>
                <a:lnTo>
                  <a:pt x="1152863" y="1776559"/>
                </a:lnTo>
                <a:lnTo>
                  <a:pt x="1151730" y="1778828"/>
                </a:lnTo>
                <a:lnTo>
                  <a:pt x="1150371" y="1780643"/>
                </a:lnTo>
                <a:lnTo>
                  <a:pt x="1148784" y="1782004"/>
                </a:lnTo>
                <a:lnTo>
                  <a:pt x="1147198" y="1783138"/>
                </a:lnTo>
                <a:lnTo>
                  <a:pt x="1145158" y="1783819"/>
                </a:lnTo>
                <a:lnTo>
                  <a:pt x="1142892" y="1784500"/>
                </a:lnTo>
                <a:lnTo>
                  <a:pt x="1140399" y="1785180"/>
                </a:lnTo>
                <a:lnTo>
                  <a:pt x="1137453" y="1785180"/>
                </a:lnTo>
                <a:lnTo>
                  <a:pt x="1134280" y="1785407"/>
                </a:lnTo>
                <a:lnTo>
                  <a:pt x="1112750" y="1785634"/>
                </a:lnTo>
                <a:lnTo>
                  <a:pt x="1081929" y="1786541"/>
                </a:lnTo>
                <a:lnTo>
                  <a:pt x="1042948" y="1787903"/>
                </a:lnTo>
                <a:lnTo>
                  <a:pt x="1043175" y="1793801"/>
                </a:lnTo>
                <a:lnTo>
                  <a:pt x="1043402" y="1800153"/>
                </a:lnTo>
                <a:lnTo>
                  <a:pt x="1044308" y="1807866"/>
                </a:lnTo>
                <a:lnTo>
                  <a:pt x="1044988" y="1812177"/>
                </a:lnTo>
                <a:lnTo>
                  <a:pt x="1045894" y="1816487"/>
                </a:lnTo>
                <a:lnTo>
                  <a:pt x="1046801" y="1821024"/>
                </a:lnTo>
                <a:lnTo>
                  <a:pt x="1047934" y="1825335"/>
                </a:lnTo>
                <a:lnTo>
                  <a:pt x="1049521" y="1829419"/>
                </a:lnTo>
                <a:lnTo>
                  <a:pt x="1051334" y="1833502"/>
                </a:lnTo>
                <a:lnTo>
                  <a:pt x="1052920" y="1837132"/>
                </a:lnTo>
                <a:lnTo>
                  <a:pt x="1055186" y="1840308"/>
                </a:lnTo>
                <a:lnTo>
                  <a:pt x="1057906" y="1843711"/>
                </a:lnTo>
                <a:lnTo>
                  <a:pt x="1060852" y="1846660"/>
                </a:lnTo>
                <a:lnTo>
                  <a:pt x="1064251" y="1849836"/>
                </a:lnTo>
                <a:lnTo>
                  <a:pt x="1067877" y="1852785"/>
                </a:lnTo>
                <a:lnTo>
                  <a:pt x="1075583" y="1858911"/>
                </a:lnTo>
                <a:lnTo>
                  <a:pt x="1084195" y="1865263"/>
                </a:lnTo>
                <a:lnTo>
                  <a:pt x="1092807" y="1871161"/>
                </a:lnTo>
                <a:lnTo>
                  <a:pt x="1101645" y="1876606"/>
                </a:lnTo>
                <a:lnTo>
                  <a:pt x="1109804" y="1882051"/>
                </a:lnTo>
                <a:lnTo>
                  <a:pt x="1116829" y="1887042"/>
                </a:lnTo>
                <a:lnTo>
                  <a:pt x="1120682" y="1889537"/>
                </a:lnTo>
                <a:lnTo>
                  <a:pt x="1125668" y="1892486"/>
                </a:lnTo>
                <a:lnTo>
                  <a:pt x="1131334" y="1895435"/>
                </a:lnTo>
                <a:lnTo>
                  <a:pt x="1137679" y="1898838"/>
                </a:lnTo>
                <a:lnTo>
                  <a:pt x="1144931" y="1902468"/>
                </a:lnTo>
                <a:lnTo>
                  <a:pt x="1152863" y="1905871"/>
                </a:lnTo>
                <a:lnTo>
                  <a:pt x="1161022" y="1909501"/>
                </a:lnTo>
                <a:lnTo>
                  <a:pt x="1169407" y="1913131"/>
                </a:lnTo>
                <a:lnTo>
                  <a:pt x="1178473" y="1916534"/>
                </a:lnTo>
                <a:lnTo>
                  <a:pt x="1187311" y="1919710"/>
                </a:lnTo>
                <a:lnTo>
                  <a:pt x="1196150" y="1923113"/>
                </a:lnTo>
                <a:lnTo>
                  <a:pt x="1205215" y="1926062"/>
                </a:lnTo>
                <a:lnTo>
                  <a:pt x="1213827" y="1928557"/>
                </a:lnTo>
                <a:lnTo>
                  <a:pt x="1221985" y="1930599"/>
                </a:lnTo>
                <a:lnTo>
                  <a:pt x="1229917" y="1932187"/>
                </a:lnTo>
                <a:lnTo>
                  <a:pt x="1237396" y="1933321"/>
                </a:lnTo>
                <a:lnTo>
                  <a:pt x="1250994" y="1935136"/>
                </a:lnTo>
                <a:lnTo>
                  <a:pt x="1263685" y="1936044"/>
                </a:lnTo>
                <a:lnTo>
                  <a:pt x="1275243" y="1937178"/>
                </a:lnTo>
                <a:lnTo>
                  <a:pt x="1285442" y="1938086"/>
                </a:lnTo>
                <a:lnTo>
                  <a:pt x="1289974" y="1938993"/>
                </a:lnTo>
                <a:lnTo>
                  <a:pt x="1293827" y="1939674"/>
                </a:lnTo>
                <a:lnTo>
                  <a:pt x="1297453" y="1940581"/>
                </a:lnTo>
                <a:lnTo>
                  <a:pt x="1300852" y="1941715"/>
                </a:lnTo>
                <a:lnTo>
                  <a:pt x="1303799" y="1942850"/>
                </a:lnTo>
                <a:lnTo>
                  <a:pt x="1306065" y="1944665"/>
                </a:lnTo>
                <a:lnTo>
                  <a:pt x="1306745" y="1945345"/>
                </a:lnTo>
                <a:lnTo>
                  <a:pt x="1307651" y="1946253"/>
                </a:lnTo>
                <a:lnTo>
                  <a:pt x="1308331" y="1947387"/>
                </a:lnTo>
                <a:lnTo>
                  <a:pt x="1309011" y="1948521"/>
                </a:lnTo>
                <a:lnTo>
                  <a:pt x="1311051" y="1953285"/>
                </a:lnTo>
                <a:lnTo>
                  <a:pt x="1312637" y="1958276"/>
                </a:lnTo>
                <a:lnTo>
                  <a:pt x="1313317" y="1960545"/>
                </a:lnTo>
                <a:lnTo>
                  <a:pt x="1314224" y="1963040"/>
                </a:lnTo>
                <a:lnTo>
                  <a:pt x="1314450" y="1965536"/>
                </a:lnTo>
                <a:lnTo>
                  <a:pt x="1314450" y="1967578"/>
                </a:lnTo>
                <a:lnTo>
                  <a:pt x="1313997" y="1970073"/>
                </a:lnTo>
                <a:lnTo>
                  <a:pt x="1313090" y="1972342"/>
                </a:lnTo>
                <a:lnTo>
                  <a:pt x="1311957" y="1974610"/>
                </a:lnTo>
                <a:lnTo>
                  <a:pt x="1310144" y="1976879"/>
                </a:lnTo>
                <a:lnTo>
                  <a:pt x="1307651" y="1979148"/>
                </a:lnTo>
                <a:lnTo>
                  <a:pt x="1304705" y="1980963"/>
                </a:lnTo>
                <a:lnTo>
                  <a:pt x="1300852" y="1983004"/>
                </a:lnTo>
                <a:lnTo>
                  <a:pt x="1296320" y="1985046"/>
                </a:lnTo>
                <a:lnTo>
                  <a:pt x="1290427" y="1987088"/>
                </a:lnTo>
                <a:lnTo>
                  <a:pt x="1282722" y="1988903"/>
                </a:lnTo>
                <a:lnTo>
                  <a:pt x="1273204" y="1990945"/>
                </a:lnTo>
                <a:lnTo>
                  <a:pt x="1262552" y="1992986"/>
                </a:lnTo>
                <a:lnTo>
                  <a:pt x="1250994" y="1994801"/>
                </a:lnTo>
                <a:lnTo>
                  <a:pt x="1238529" y="1996616"/>
                </a:lnTo>
                <a:lnTo>
                  <a:pt x="1212467" y="2000473"/>
                </a:lnTo>
                <a:lnTo>
                  <a:pt x="1186858" y="2003649"/>
                </a:lnTo>
                <a:lnTo>
                  <a:pt x="1163288" y="2006598"/>
                </a:lnTo>
                <a:lnTo>
                  <a:pt x="1131787" y="2010001"/>
                </a:lnTo>
                <a:lnTo>
                  <a:pt x="1127254" y="2010682"/>
                </a:lnTo>
                <a:lnTo>
                  <a:pt x="1122269" y="2010682"/>
                </a:lnTo>
                <a:lnTo>
                  <a:pt x="1116603" y="2010682"/>
                </a:lnTo>
                <a:lnTo>
                  <a:pt x="1110710" y="2010228"/>
                </a:lnTo>
                <a:lnTo>
                  <a:pt x="1104591" y="2010001"/>
                </a:lnTo>
                <a:lnTo>
                  <a:pt x="1097793" y="2009320"/>
                </a:lnTo>
                <a:lnTo>
                  <a:pt x="1090994" y="2008640"/>
                </a:lnTo>
                <a:lnTo>
                  <a:pt x="1083742" y="2007505"/>
                </a:lnTo>
                <a:lnTo>
                  <a:pt x="1076489" y="2006371"/>
                </a:lnTo>
                <a:lnTo>
                  <a:pt x="1069011" y="2004783"/>
                </a:lnTo>
                <a:lnTo>
                  <a:pt x="1061759" y="2003422"/>
                </a:lnTo>
                <a:lnTo>
                  <a:pt x="1054053" y="2001380"/>
                </a:lnTo>
                <a:lnTo>
                  <a:pt x="1046574" y="1999565"/>
                </a:lnTo>
                <a:lnTo>
                  <a:pt x="1039322" y="1997524"/>
                </a:lnTo>
                <a:lnTo>
                  <a:pt x="1032297" y="1995255"/>
                </a:lnTo>
                <a:lnTo>
                  <a:pt x="1025271" y="1992533"/>
                </a:lnTo>
                <a:lnTo>
                  <a:pt x="1012580" y="1987768"/>
                </a:lnTo>
                <a:lnTo>
                  <a:pt x="1001702" y="1984366"/>
                </a:lnTo>
                <a:lnTo>
                  <a:pt x="997169" y="1982777"/>
                </a:lnTo>
                <a:lnTo>
                  <a:pt x="993090" y="1981870"/>
                </a:lnTo>
                <a:lnTo>
                  <a:pt x="989011" y="1980736"/>
                </a:lnTo>
                <a:lnTo>
                  <a:pt x="985838" y="1980509"/>
                </a:lnTo>
                <a:lnTo>
                  <a:pt x="982892" y="1980282"/>
                </a:lnTo>
                <a:lnTo>
                  <a:pt x="980399" y="1980509"/>
                </a:lnTo>
                <a:lnTo>
                  <a:pt x="978359" y="1980963"/>
                </a:lnTo>
                <a:lnTo>
                  <a:pt x="976773" y="1982097"/>
                </a:lnTo>
                <a:lnTo>
                  <a:pt x="975413" y="1983458"/>
                </a:lnTo>
                <a:lnTo>
                  <a:pt x="974506" y="1985273"/>
                </a:lnTo>
                <a:lnTo>
                  <a:pt x="974053" y="1987542"/>
                </a:lnTo>
                <a:lnTo>
                  <a:pt x="973600" y="1990037"/>
                </a:lnTo>
                <a:lnTo>
                  <a:pt x="973600" y="1992759"/>
                </a:lnTo>
                <a:lnTo>
                  <a:pt x="973373" y="1995255"/>
                </a:lnTo>
                <a:lnTo>
                  <a:pt x="972920" y="1997524"/>
                </a:lnTo>
                <a:lnTo>
                  <a:pt x="972240" y="1999565"/>
                </a:lnTo>
                <a:lnTo>
                  <a:pt x="971560" y="2001380"/>
                </a:lnTo>
                <a:lnTo>
                  <a:pt x="970200" y="2003195"/>
                </a:lnTo>
                <a:lnTo>
                  <a:pt x="968841" y="2004329"/>
                </a:lnTo>
                <a:lnTo>
                  <a:pt x="967027" y="2005917"/>
                </a:lnTo>
                <a:lnTo>
                  <a:pt x="964988" y="2006825"/>
                </a:lnTo>
                <a:lnTo>
                  <a:pt x="962722" y="2007959"/>
                </a:lnTo>
                <a:lnTo>
                  <a:pt x="959775" y="2008640"/>
                </a:lnTo>
                <a:lnTo>
                  <a:pt x="956829" y="2009094"/>
                </a:lnTo>
                <a:lnTo>
                  <a:pt x="953203" y="2009547"/>
                </a:lnTo>
                <a:lnTo>
                  <a:pt x="949124" y="2009774"/>
                </a:lnTo>
                <a:lnTo>
                  <a:pt x="939832" y="2010001"/>
                </a:lnTo>
                <a:lnTo>
                  <a:pt x="934619" y="2010001"/>
                </a:lnTo>
                <a:lnTo>
                  <a:pt x="929634" y="2009547"/>
                </a:lnTo>
                <a:lnTo>
                  <a:pt x="924421" y="2009094"/>
                </a:lnTo>
                <a:lnTo>
                  <a:pt x="919435" y="2008186"/>
                </a:lnTo>
                <a:lnTo>
                  <a:pt x="910144" y="2006144"/>
                </a:lnTo>
                <a:lnTo>
                  <a:pt x="900852" y="2003876"/>
                </a:lnTo>
                <a:lnTo>
                  <a:pt x="884988" y="1999565"/>
                </a:lnTo>
                <a:lnTo>
                  <a:pt x="878642" y="1998204"/>
                </a:lnTo>
                <a:lnTo>
                  <a:pt x="875923" y="1997750"/>
                </a:lnTo>
                <a:lnTo>
                  <a:pt x="873430" y="1997750"/>
                </a:lnTo>
                <a:lnTo>
                  <a:pt x="870937" y="1997524"/>
                </a:lnTo>
                <a:lnTo>
                  <a:pt x="868217" y="1996843"/>
                </a:lnTo>
                <a:lnTo>
                  <a:pt x="865498" y="1995936"/>
                </a:lnTo>
                <a:lnTo>
                  <a:pt x="862551" y="1995028"/>
                </a:lnTo>
                <a:lnTo>
                  <a:pt x="859832" y="1993440"/>
                </a:lnTo>
                <a:lnTo>
                  <a:pt x="856659" y="1992079"/>
                </a:lnTo>
                <a:lnTo>
                  <a:pt x="853713" y="1990037"/>
                </a:lnTo>
                <a:lnTo>
                  <a:pt x="850993" y="1988222"/>
                </a:lnTo>
                <a:lnTo>
                  <a:pt x="848274" y="1985954"/>
                </a:lnTo>
                <a:lnTo>
                  <a:pt x="846007" y="1984139"/>
                </a:lnTo>
                <a:lnTo>
                  <a:pt x="843968" y="1981870"/>
                </a:lnTo>
                <a:lnTo>
                  <a:pt x="841928" y="1979601"/>
                </a:lnTo>
                <a:lnTo>
                  <a:pt x="840342" y="1977333"/>
                </a:lnTo>
                <a:lnTo>
                  <a:pt x="839209" y="1975064"/>
                </a:lnTo>
                <a:lnTo>
                  <a:pt x="838529" y="1973022"/>
                </a:lnTo>
                <a:lnTo>
                  <a:pt x="838075" y="1971208"/>
                </a:lnTo>
                <a:lnTo>
                  <a:pt x="838075" y="1969393"/>
                </a:lnTo>
                <a:lnTo>
                  <a:pt x="837622" y="1968258"/>
                </a:lnTo>
                <a:lnTo>
                  <a:pt x="837169" y="1967351"/>
                </a:lnTo>
                <a:lnTo>
                  <a:pt x="836262" y="1966897"/>
                </a:lnTo>
                <a:lnTo>
                  <a:pt x="835129" y="1966670"/>
                </a:lnTo>
                <a:lnTo>
                  <a:pt x="833996" y="1966670"/>
                </a:lnTo>
                <a:lnTo>
                  <a:pt x="831277" y="1967351"/>
                </a:lnTo>
                <a:lnTo>
                  <a:pt x="824024" y="1969619"/>
                </a:lnTo>
                <a:lnTo>
                  <a:pt x="819945" y="1970527"/>
                </a:lnTo>
                <a:lnTo>
                  <a:pt x="817905" y="1971208"/>
                </a:lnTo>
                <a:lnTo>
                  <a:pt x="815639" y="1971208"/>
                </a:lnTo>
                <a:lnTo>
                  <a:pt x="813373" y="1970981"/>
                </a:lnTo>
                <a:lnTo>
                  <a:pt x="811107" y="1970300"/>
                </a:lnTo>
                <a:lnTo>
                  <a:pt x="808840" y="1969393"/>
                </a:lnTo>
                <a:lnTo>
                  <a:pt x="806801" y="1968258"/>
                </a:lnTo>
                <a:lnTo>
                  <a:pt x="804534" y="1966670"/>
                </a:lnTo>
                <a:lnTo>
                  <a:pt x="802495" y="1964628"/>
                </a:lnTo>
                <a:lnTo>
                  <a:pt x="800455" y="1962360"/>
                </a:lnTo>
                <a:lnTo>
                  <a:pt x="798415" y="1960318"/>
                </a:lnTo>
                <a:lnTo>
                  <a:pt x="796829" y="1957596"/>
                </a:lnTo>
                <a:lnTo>
                  <a:pt x="795242" y="1954873"/>
                </a:lnTo>
                <a:lnTo>
                  <a:pt x="793883" y="1951924"/>
                </a:lnTo>
                <a:lnTo>
                  <a:pt x="792749" y="1948748"/>
                </a:lnTo>
                <a:lnTo>
                  <a:pt x="792070" y="1945799"/>
                </a:lnTo>
                <a:lnTo>
                  <a:pt x="791616" y="1942623"/>
                </a:lnTo>
                <a:lnTo>
                  <a:pt x="791616" y="1939447"/>
                </a:lnTo>
                <a:lnTo>
                  <a:pt x="791843" y="1935817"/>
                </a:lnTo>
                <a:lnTo>
                  <a:pt x="792523" y="1932641"/>
                </a:lnTo>
                <a:lnTo>
                  <a:pt x="793883" y="1929011"/>
                </a:lnTo>
                <a:lnTo>
                  <a:pt x="795242" y="1925154"/>
                </a:lnTo>
                <a:lnTo>
                  <a:pt x="797282" y="1921298"/>
                </a:lnTo>
                <a:lnTo>
                  <a:pt x="799548" y="1917441"/>
                </a:lnTo>
                <a:lnTo>
                  <a:pt x="802041" y="1913584"/>
                </a:lnTo>
                <a:lnTo>
                  <a:pt x="807254" y="1906098"/>
                </a:lnTo>
                <a:lnTo>
                  <a:pt x="812240" y="1899746"/>
                </a:lnTo>
                <a:lnTo>
                  <a:pt x="816319" y="1894301"/>
                </a:lnTo>
                <a:lnTo>
                  <a:pt x="820625" y="1889537"/>
                </a:lnTo>
                <a:lnTo>
                  <a:pt x="786630" y="1856869"/>
                </a:lnTo>
                <a:lnTo>
                  <a:pt x="785724" y="1858457"/>
                </a:lnTo>
                <a:lnTo>
                  <a:pt x="784364" y="1860272"/>
                </a:lnTo>
                <a:lnTo>
                  <a:pt x="782325" y="1862314"/>
                </a:lnTo>
                <a:lnTo>
                  <a:pt x="779605" y="1864128"/>
                </a:lnTo>
                <a:lnTo>
                  <a:pt x="778019" y="1865490"/>
                </a:lnTo>
                <a:lnTo>
                  <a:pt x="776206" y="1866397"/>
                </a:lnTo>
                <a:lnTo>
                  <a:pt x="773939" y="1867531"/>
                </a:lnTo>
                <a:lnTo>
                  <a:pt x="771673" y="1868212"/>
                </a:lnTo>
                <a:lnTo>
                  <a:pt x="769180" y="1868893"/>
                </a:lnTo>
                <a:lnTo>
                  <a:pt x="766460" y="1869346"/>
                </a:lnTo>
                <a:lnTo>
                  <a:pt x="763288" y="1869573"/>
                </a:lnTo>
                <a:lnTo>
                  <a:pt x="759208" y="1869573"/>
                </a:lnTo>
                <a:lnTo>
                  <a:pt x="754223" y="1869119"/>
                </a:lnTo>
                <a:lnTo>
                  <a:pt x="748783" y="1868439"/>
                </a:lnTo>
                <a:lnTo>
                  <a:pt x="736545" y="1866397"/>
                </a:lnTo>
                <a:lnTo>
                  <a:pt x="723854" y="1863902"/>
                </a:lnTo>
                <a:lnTo>
                  <a:pt x="712069" y="1861406"/>
                </a:lnTo>
                <a:lnTo>
                  <a:pt x="702098" y="1859137"/>
                </a:lnTo>
                <a:lnTo>
                  <a:pt x="692806" y="1856869"/>
                </a:lnTo>
                <a:lnTo>
                  <a:pt x="687593" y="1795162"/>
                </a:lnTo>
                <a:lnTo>
                  <a:pt x="686914" y="1793347"/>
                </a:lnTo>
                <a:lnTo>
                  <a:pt x="685780" y="1791079"/>
                </a:lnTo>
                <a:lnTo>
                  <a:pt x="683967" y="1787903"/>
                </a:lnTo>
                <a:lnTo>
                  <a:pt x="681248" y="1784273"/>
                </a:lnTo>
                <a:lnTo>
                  <a:pt x="679661" y="1782231"/>
                </a:lnTo>
                <a:lnTo>
                  <a:pt x="677622" y="1780189"/>
                </a:lnTo>
                <a:lnTo>
                  <a:pt x="675129" y="1778147"/>
                </a:lnTo>
                <a:lnTo>
                  <a:pt x="672636" y="1775879"/>
                </a:lnTo>
                <a:lnTo>
                  <a:pt x="669690" y="1773610"/>
                </a:lnTo>
                <a:lnTo>
                  <a:pt x="666290" y="1771342"/>
                </a:lnTo>
                <a:lnTo>
                  <a:pt x="658132" y="1766124"/>
                </a:lnTo>
                <a:lnTo>
                  <a:pt x="648387" y="1760452"/>
                </a:lnTo>
                <a:lnTo>
                  <a:pt x="637735" y="1754781"/>
                </a:lnTo>
                <a:lnTo>
                  <a:pt x="631843" y="1752058"/>
                </a:lnTo>
                <a:lnTo>
                  <a:pt x="625724" y="1749336"/>
                </a:lnTo>
                <a:lnTo>
                  <a:pt x="619378" y="1746614"/>
                </a:lnTo>
                <a:lnTo>
                  <a:pt x="613032" y="1744118"/>
                </a:lnTo>
                <a:lnTo>
                  <a:pt x="606234" y="1741623"/>
                </a:lnTo>
                <a:lnTo>
                  <a:pt x="598981" y="1739581"/>
                </a:lnTo>
                <a:lnTo>
                  <a:pt x="592183" y="1737766"/>
                </a:lnTo>
                <a:lnTo>
                  <a:pt x="584704" y="1735951"/>
                </a:lnTo>
                <a:lnTo>
                  <a:pt x="577225" y="1734817"/>
                </a:lnTo>
                <a:lnTo>
                  <a:pt x="569520" y="1733682"/>
                </a:lnTo>
                <a:lnTo>
                  <a:pt x="568613" y="1733682"/>
                </a:lnTo>
                <a:lnTo>
                  <a:pt x="567933" y="1733909"/>
                </a:lnTo>
                <a:lnTo>
                  <a:pt x="567480" y="1734817"/>
                </a:lnTo>
                <a:lnTo>
                  <a:pt x="567480" y="1735724"/>
                </a:lnTo>
                <a:lnTo>
                  <a:pt x="567933" y="1738220"/>
                </a:lnTo>
                <a:lnTo>
                  <a:pt x="567933" y="1739808"/>
                </a:lnTo>
                <a:lnTo>
                  <a:pt x="567933" y="1741850"/>
                </a:lnTo>
                <a:lnTo>
                  <a:pt x="567480" y="1751605"/>
                </a:lnTo>
                <a:lnTo>
                  <a:pt x="567253" y="1767258"/>
                </a:lnTo>
                <a:lnTo>
                  <a:pt x="567027" y="1788356"/>
                </a:lnTo>
                <a:lnTo>
                  <a:pt x="545270" y="1788129"/>
                </a:lnTo>
                <a:lnTo>
                  <a:pt x="544817" y="1794255"/>
                </a:lnTo>
                <a:lnTo>
                  <a:pt x="547537" y="1797204"/>
                </a:lnTo>
                <a:lnTo>
                  <a:pt x="550256" y="1800380"/>
                </a:lnTo>
                <a:lnTo>
                  <a:pt x="553202" y="1804690"/>
                </a:lnTo>
                <a:lnTo>
                  <a:pt x="556375" y="1809228"/>
                </a:lnTo>
                <a:lnTo>
                  <a:pt x="557962" y="1811723"/>
                </a:lnTo>
                <a:lnTo>
                  <a:pt x="559095" y="1814445"/>
                </a:lnTo>
                <a:lnTo>
                  <a:pt x="560228" y="1816714"/>
                </a:lnTo>
                <a:lnTo>
                  <a:pt x="560908" y="1819210"/>
                </a:lnTo>
                <a:lnTo>
                  <a:pt x="561361" y="1821705"/>
                </a:lnTo>
                <a:lnTo>
                  <a:pt x="561361" y="1824201"/>
                </a:lnTo>
                <a:lnTo>
                  <a:pt x="561361" y="1826696"/>
                </a:lnTo>
                <a:lnTo>
                  <a:pt x="560908" y="1829645"/>
                </a:lnTo>
                <a:lnTo>
                  <a:pt x="560001" y="1832595"/>
                </a:lnTo>
                <a:lnTo>
                  <a:pt x="558868" y="1835771"/>
                </a:lnTo>
                <a:lnTo>
                  <a:pt x="557508" y="1838947"/>
                </a:lnTo>
                <a:lnTo>
                  <a:pt x="555695" y="1842350"/>
                </a:lnTo>
                <a:lnTo>
                  <a:pt x="553656" y="1845526"/>
                </a:lnTo>
                <a:lnTo>
                  <a:pt x="551163" y="1848475"/>
                </a:lnTo>
                <a:lnTo>
                  <a:pt x="548443" y="1851651"/>
                </a:lnTo>
                <a:lnTo>
                  <a:pt x="545270" y="1854373"/>
                </a:lnTo>
                <a:lnTo>
                  <a:pt x="541644" y="1857096"/>
                </a:lnTo>
                <a:lnTo>
                  <a:pt x="537565" y="1858911"/>
                </a:lnTo>
                <a:lnTo>
                  <a:pt x="533259" y="1860952"/>
                </a:lnTo>
                <a:lnTo>
                  <a:pt x="528273" y="1862314"/>
                </a:lnTo>
                <a:lnTo>
                  <a:pt x="525780" y="1862767"/>
                </a:lnTo>
                <a:lnTo>
                  <a:pt x="523061" y="1862994"/>
                </a:lnTo>
                <a:lnTo>
                  <a:pt x="520114" y="1863221"/>
                </a:lnTo>
                <a:lnTo>
                  <a:pt x="516942" y="1863448"/>
                </a:lnTo>
                <a:lnTo>
                  <a:pt x="511276" y="1863221"/>
                </a:lnTo>
                <a:lnTo>
                  <a:pt x="505837" y="1862314"/>
                </a:lnTo>
                <a:lnTo>
                  <a:pt x="500624" y="1860952"/>
                </a:lnTo>
                <a:lnTo>
                  <a:pt x="496092" y="1859137"/>
                </a:lnTo>
                <a:lnTo>
                  <a:pt x="491559" y="1857323"/>
                </a:lnTo>
                <a:lnTo>
                  <a:pt x="487480" y="1854827"/>
                </a:lnTo>
                <a:lnTo>
                  <a:pt x="483854" y="1852105"/>
                </a:lnTo>
                <a:lnTo>
                  <a:pt x="480681" y="1849156"/>
                </a:lnTo>
                <a:lnTo>
                  <a:pt x="477961" y="1845753"/>
                </a:lnTo>
                <a:lnTo>
                  <a:pt x="475242" y="1842350"/>
                </a:lnTo>
                <a:lnTo>
                  <a:pt x="473202" y="1838947"/>
                </a:lnTo>
                <a:lnTo>
                  <a:pt x="471389" y="1835544"/>
                </a:lnTo>
                <a:lnTo>
                  <a:pt x="470029" y="1831687"/>
                </a:lnTo>
                <a:lnTo>
                  <a:pt x="468896" y="1828284"/>
                </a:lnTo>
                <a:lnTo>
                  <a:pt x="468443" y="1824427"/>
                </a:lnTo>
                <a:lnTo>
                  <a:pt x="468216" y="1821024"/>
                </a:lnTo>
                <a:lnTo>
                  <a:pt x="468443" y="1817622"/>
                </a:lnTo>
                <a:lnTo>
                  <a:pt x="468670" y="1814672"/>
                </a:lnTo>
                <a:lnTo>
                  <a:pt x="468896" y="1811269"/>
                </a:lnTo>
                <a:lnTo>
                  <a:pt x="469803" y="1808547"/>
                </a:lnTo>
                <a:lnTo>
                  <a:pt x="470483" y="1805825"/>
                </a:lnTo>
                <a:lnTo>
                  <a:pt x="471162" y="1803329"/>
                </a:lnTo>
                <a:lnTo>
                  <a:pt x="472976" y="1799019"/>
                </a:lnTo>
                <a:lnTo>
                  <a:pt x="475242" y="1795389"/>
                </a:lnTo>
                <a:lnTo>
                  <a:pt x="477508" y="1792667"/>
                </a:lnTo>
                <a:lnTo>
                  <a:pt x="479321" y="1790852"/>
                </a:lnTo>
                <a:lnTo>
                  <a:pt x="480454" y="1789944"/>
                </a:lnTo>
                <a:lnTo>
                  <a:pt x="481361" y="1789717"/>
                </a:lnTo>
                <a:lnTo>
                  <a:pt x="482041" y="1789037"/>
                </a:lnTo>
                <a:lnTo>
                  <a:pt x="482494" y="1788129"/>
                </a:lnTo>
                <a:lnTo>
                  <a:pt x="483400" y="1786541"/>
                </a:lnTo>
                <a:lnTo>
                  <a:pt x="483627" y="1784500"/>
                </a:lnTo>
                <a:lnTo>
                  <a:pt x="484307" y="1780189"/>
                </a:lnTo>
                <a:lnTo>
                  <a:pt x="484534" y="1775198"/>
                </a:lnTo>
                <a:lnTo>
                  <a:pt x="484534" y="1770207"/>
                </a:lnTo>
                <a:lnTo>
                  <a:pt x="484534" y="1765897"/>
                </a:lnTo>
                <a:lnTo>
                  <a:pt x="484307" y="1761813"/>
                </a:lnTo>
                <a:lnTo>
                  <a:pt x="482947" y="1762040"/>
                </a:lnTo>
                <a:lnTo>
                  <a:pt x="481361" y="1762267"/>
                </a:lnTo>
                <a:lnTo>
                  <a:pt x="479321" y="1762494"/>
                </a:lnTo>
                <a:lnTo>
                  <a:pt x="476828" y="1763175"/>
                </a:lnTo>
                <a:lnTo>
                  <a:pt x="474335" y="1764536"/>
                </a:lnTo>
                <a:lnTo>
                  <a:pt x="471616" y="1765897"/>
                </a:lnTo>
                <a:lnTo>
                  <a:pt x="468896" y="1767939"/>
                </a:lnTo>
                <a:lnTo>
                  <a:pt x="463684" y="1772703"/>
                </a:lnTo>
                <a:lnTo>
                  <a:pt x="457111" y="1779055"/>
                </a:lnTo>
                <a:lnTo>
                  <a:pt x="449179" y="1786995"/>
                </a:lnTo>
                <a:lnTo>
                  <a:pt x="440568" y="1796750"/>
                </a:lnTo>
                <a:lnTo>
                  <a:pt x="435808" y="1802195"/>
                </a:lnTo>
                <a:lnTo>
                  <a:pt x="431276" y="1807866"/>
                </a:lnTo>
                <a:lnTo>
                  <a:pt x="426517" y="1813765"/>
                </a:lnTo>
                <a:lnTo>
                  <a:pt x="421984" y="1820344"/>
                </a:lnTo>
                <a:lnTo>
                  <a:pt x="417225" y="1826923"/>
                </a:lnTo>
                <a:lnTo>
                  <a:pt x="412465" y="1833956"/>
                </a:lnTo>
                <a:lnTo>
                  <a:pt x="407933" y="1841215"/>
                </a:lnTo>
                <a:lnTo>
                  <a:pt x="403854" y="1848929"/>
                </a:lnTo>
                <a:lnTo>
                  <a:pt x="389123" y="1875925"/>
                </a:lnTo>
                <a:lnTo>
                  <a:pt x="378924" y="1895209"/>
                </a:lnTo>
                <a:lnTo>
                  <a:pt x="375298" y="1902695"/>
                </a:lnTo>
                <a:lnTo>
                  <a:pt x="372352" y="1908367"/>
                </a:lnTo>
                <a:lnTo>
                  <a:pt x="370312" y="1913131"/>
                </a:lnTo>
                <a:lnTo>
                  <a:pt x="369179" y="1916534"/>
                </a:lnTo>
                <a:lnTo>
                  <a:pt x="368273" y="1918802"/>
                </a:lnTo>
                <a:lnTo>
                  <a:pt x="368046" y="1920844"/>
                </a:lnTo>
                <a:lnTo>
                  <a:pt x="368273" y="1921978"/>
                </a:lnTo>
                <a:lnTo>
                  <a:pt x="368953" y="1922659"/>
                </a:lnTo>
                <a:lnTo>
                  <a:pt x="369633" y="1923566"/>
                </a:lnTo>
                <a:lnTo>
                  <a:pt x="370992" y="1924247"/>
                </a:lnTo>
                <a:lnTo>
                  <a:pt x="375298" y="1926516"/>
                </a:lnTo>
                <a:lnTo>
                  <a:pt x="376658" y="1927196"/>
                </a:lnTo>
                <a:lnTo>
                  <a:pt x="378018" y="1928557"/>
                </a:lnTo>
                <a:lnTo>
                  <a:pt x="379604" y="1929692"/>
                </a:lnTo>
                <a:lnTo>
                  <a:pt x="380964" y="1931507"/>
                </a:lnTo>
                <a:lnTo>
                  <a:pt x="383684" y="1935363"/>
                </a:lnTo>
                <a:lnTo>
                  <a:pt x="385270" y="1937859"/>
                </a:lnTo>
                <a:lnTo>
                  <a:pt x="386403" y="1940127"/>
                </a:lnTo>
                <a:lnTo>
                  <a:pt x="387763" y="1942850"/>
                </a:lnTo>
                <a:lnTo>
                  <a:pt x="388669" y="1945572"/>
                </a:lnTo>
                <a:lnTo>
                  <a:pt x="389576" y="1948521"/>
                </a:lnTo>
                <a:lnTo>
                  <a:pt x="390482" y="1951470"/>
                </a:lnTo>
                <a:lnTo>
                  <a:pt x="390936" y="1954420"/>
                </a:lnTo>
                <a:lnTo>
                  <a:pt x="391389" y="1957596"/>
                </a:lnTo>
                <a:lnTo>
                  <a:pt x="391389" y="1960772"/>
                </a:lnTo>
                <a:lnTo>
                  <a:pt x="391389" y="1963948"/>
                </a:lnTo>
                <a:lnTo>
                  <a:pt x="390936" y="1967124"/>
                </a:lnTo>
                <a:lnTo>
                  <a:pt x="390256" y="1970981"/>
                </a:lnTo>
                <a:lnTo>
                  <a:pt x="389349" y="1974610"/>
                </a:lnTo>
                <a:lnTo>
                  <a:pt x="387990" y="1978921"/>
                </a:lnTo>
                <a:lnTo>
                  <a:pt x="386403" y="1982777"/>
                </a:lnTo>
                <a:lnTo>
                  <a:pt x="384590" y="1987088"/>
                </a:lnTo>
                <a:lnTo>
                  <a:pt x="382324" y="1991171"/>
                </a:lnTo>
                <a:lnTo>
                  <a:pt x="379378" y="1995028"/>
                </a:lnTo>
                <a:lnTo>
                  <a:pt x="375978" y="1998885"/>
                </a:lnTo>
                <a:lnTo>
                  <a:pt x="372579" y="2002288"/>
                </a:lnTo>
                <a:lnTo>
                  <a:pt x="370312" y="2003876"/>
                </a:lnTo>
                <a:lnTo>
                  <a:pt x="368273" y="2005464"/>
                </a:lnTo>
                <a:lnTo>
                  <a:pt x="366006" y="2006825"/>
                </a:lnTo>
                <a:lnTo>
                  <a:pt x="363514" y="2008186"/>
                </a:lnTo>
                <a:lnTo>
                  <a:pt x="361021" y="2009320"/>
                </a:lnTo>
                <a:lnTo>
                  <a:pt x="358301" y="2010228"/>
                </a:lnTo>
                <a:lnTo>
                  <a:pt x="355355" y="2011135"/>
                </a:lnTo>
                <a:lnTo>
                  <a:pt x="352182" y="2011816"/>
                </a:lnTo>
                <a:lnTo>
                  <a:pt x="349009" y="2012496"/>
                </a:lnTo>
                <a:lnTo>
                  <a:pt x="345836" y="2012723"/>
                </a:lnTo>
                <a:lnTo>
                  <a:pt x="342437" y="2012950"/>
                </a:lnTo>
                <a:lnTo>
                  <a:pt x="338584" y="2012950"/>
                </a:lnTo>
                <a:lnTo>
                  <a:pt x="334958" y="2012723"/>
                </a:lnTo>
                <a:lnTo>
                  <a:pt x="331559" y="2012496"/>
                </a:lnTo>
                <a:lnTo>
                  <a:pt x="327933" y="2012043"/>
                </a:lnTo>
                <a:lnTo>
                  <a:pt x="324760" y="2011589"/>
                </a:lnTo>
                <a:lnTo>
                  <a:pt x="321587" y="2010908"/>
                </a:lnTo>
                <a:lnTo>
                  <a:pt x="318641" y="2009774"/>
                </a:lnTo>
                <a:lnTo>
                  <a:pt x="315921" y="2008867"/>
                </a:lnTo>
                <a:lnTo>
                  <a:pt x="313202" y="2007505"/>
                </a:lnTo>
                <a:lnTo>
                  <a:pt x="310709" y="2006371"/>
                </a:lnTo>
                <a:lnTo>
                  <a:pt x="308216" y="2005010"/>
                </a:lnTo>
                <a:lnTo>
                  <a:pt x="303683" y="2001834"/>
                </a:lnTo>
                <a:lnTo>
                  <a:pt x="299831" y="1998658"/>
                </a:lnTo>
                <a:lnTo>
                  <a:pt x="296205" y="1995028"/>
                </a:lnTo>
                <a:lnTo>
                  <a:pt x="293032" y="1991171"/>
                </a:lnTo>
                <a:lnTo>
                  <a:pt x="290539" y="1987315"/>
                </a:lnTo>
                <a:lnTo>
                  <a:pt x="288499" y="1983231"/>
                </a:lnTo>
                <a:lnTo>
                  <a:pt x="287139" y="1979148"/>
                </a:lnTo>
                <a:lnTo>
                  <a:pt x="285780" y="1975064"/>
                </a:lnTo>
                <a:lnTo>
                  <a:pt x="285100" y="1971208"/>
                </a:lnTo>
                <a:lnTo>
                  <a:pt x="284873" y="1967351"/>
                </a:lnTo>
                <a:lnTo>
                  <a:pt x="284873" y="1963948"/>
                </a:lnTo>
                <a:lnTo>
                  <a:pt x="285326" y="1960545"/>
                </a:lnTo>
                <a:lnTo>
                  <a:pt x="285780" y="1956915"/>
                </a:lnTo>
                <a:lnTo>
                  <a:pt x="286913" y="1953739"/>
                </a:lnTo>
                <a:lnTo>
                  <a:pt x="287819" y="1950790"/>
                </a:lnTo>
                <a:lnTo>
                  <a:pt x="289406" y="1947614"/>
                </a:lnTo>
                <a:lnTo>
                  <a:pt x="290766" y="1944665"/>
                </a:lnTo>
                <a:lnTo>
                  <a:pt x="292352" y="1941942"/>
                </a:lnTo>
                <a:lnTo>
                  <a:pt x="294392" y="1939447"/>
                </a:lnTo>
                <a:lnTo>
                  <a:pt x="295978" y="1936951"/>
                </a:lnTo>
                <a:lnTo>
                  <a:pt x="298244" y="1934683"/>
                </a:lnTo>
                <a:lnTo>
                  <a:pt x="300284" y="1932414"/>
                </a:lnTo>
                <a:lnTo>
                  <a:pt x="302550" y="1930599"/>
                </a:lnTo>
                <a:lnTo>
                  <a:pt x="304590" y="1929011"/>
                </a:lnTo>
                <a:lnTo>
                  <a:pt x="306856" y="1927650"/>
                </a:lnTo>
                <a:lnTo>
                  <a:pt x="309349" y="1926516"/>
                </a:lnTo>
                <a:lnTo>
                  <a:pt x="311615" y="1925835"/>
                </a:lnTo>
                <a:lnTo>
                  <a:pt x="315921" y="1924247"/>
                </a:lnTo>
                <a:lnTo>
                  <a:pt x="319547" y="1922659"/>
                </a:lnTo>
                <a:lnTo>
                  <a:pt x="322494" y="1921298"/>
                </a:lnTo>
                <a:lnTo>
                  <a:pt x="324987" y="1919483"/>
                </a:lnTo>
                <a:lnTo>
                  <a:pt x="327026" y="1918122"/>
                </a:lnTo>
                <a:lnTo>
                  <a:pt x="328839" y="1916534"/>
                </a:lnTo>
                <a:lnTo>
                  <a:pt x="329972" y="1914719"/>
                </a:lnTo>
                <a:lnTo>
                  <a:pt x="330879" y="1913131"/>
                </a:lnTo>
                <a:lnTo>
                  <a:pt x="332012" y="1911089"/>
                </a:lnTo>
                <a:lnTo>
                  <a:pt x="332692" y="1908820"/>
                </a:lnTo>
                <a:lnTo>
                  <a:pt x="334732" y="1903149"/>
                </a:lnTo>
                <a:lnTo>
                  <a:pt x="336771" y="1896797"/>
                </a:lnTo>
                <a:lnTo>
                  <a:pt x="337904" y="1893394"/>
                </a:lnTo>
                <a:lnTo>
                  <a:pt x="339491" y="1890218"/>
                </a:lnTo>
                <a:lnTo>
                  <a:pt x="342890" y="1882277"/>
                </a:lnTo>
                <a:lnTo>
                  <a:pt x="347876" y="1871161"/>
                </a:lnTo>
                <a:lnTo>
                  <a:pt x="354222" y="1857323"/>
                </a:lnTo>
                <a:lnTo>
                  <a:pt x="358301" y="1849609"/>
                </a:lnTo>
                <a:lnTo>
                  <a:pt x="362154" y="1841669"/>
                </a:lnTo>
                <a:lnTo>
                  <a:pt x="366686" y="1833729"/>
                </a:lnTo>
                <a:lnTo>
                  <a:pt x="371672" y="1825562"/>
                </a:lnTo>
                <a:lnTo>
                  <a:pt x="376885" y="1817395"/>
                </a:lnTo>
                <a:lnTo>
                  <a:pt x="382324" y="1809228"/>
                </a:lnTo>
                <a:lnTo>
                  <a:pt x="387990" y="1801514"/>
                </a:lnTo>
                <a:lnTo>
                  <a:pt x="393882" y="1794028"/>
                </a:lnTo>
                <a:lnTo>
                  <a:pt x="400228" y="1786768"/>
                </a:lnTo>
                <a:lnTo>
                  <a:pt x="403627" y="1783592"/>
                </a:lnTo>
                <a:lnTo>
                  <a:pt x="406800" y="1780643"/>
                </a:lnTo>
                <a:lnTo>
                  <a:pt x="428783" y="1760452"/>
                </a:lnTo>
                <a:lnTo>
                  <a:pt x="442154" y="1748429"/>
                </a:lnTo>
                <a:lnTo>
                  <a:pt x="450313" y="1740488"/>
                </a:lnTo>
                <a:lnTo>
                  <a:pt x="450539" y="1740261"/>
                </a:lnTo>
                <a:lnTo>
                  <a:pt x="451219" y="1739127"/>
                </a:lnTo>
                <a:lnTo>
                  <a:pt x="451219" y="1737766"/>
                </a:lnTo>
                <a:lnTo>
                  <a:pt x="451219" y="1736859"/>
                </a:lnTo>
                <a:lnTo>
                  <a:pt x="450539" y="1736178"/>
                </a:lnTo>
                <a:lnTo>
                  <a:pt x="450086" y="1735497"/>
                </a:lnTo>
                <a:lnTo>
                  <a:pt x="449179" y="1734817"/>
                </a:lnTo>
                <a:lnTo>
                  <a:pt x="447820" y="1734136"/>
                </a:lnTo>
                <a:lnTo>
                  <a:pt x="446233" y="1733682"/>
                </a:lnTo>
                <a:lnTo>
                  <a:pt x="444194" y="1733456"/>
                </a:lnTo>
                <a:lnTo>
                  <a:pt x="441474" y="1733229"/>
                </a:lnTo>
                <a:lnTo>
                  <a:pt x="438301" y="1733229"/>
                </a:lnTo>
                <a:lnTo>
                  <a:pt x="434222" y="1733456"/>
                </a:lnTo>
                <a:lnTo>
                  <a:pt x="423344" y="1735044"/>
                </a:lnTo>
                <a:lnTo>
                  <a:pt x="407706" y="1737766"/>
                </a:lnTo>
                <a:lnTo>
                  <a:pt x="388669" y="1741623"/>
                </a:lnTo>
                <a:lnTo>
                  <a:pt x="378244" y="1744118"/>
                </a:lnTo>
                <a:lnTo>
                  <a:pt x="367140" y="1746840"/>
                </a:lnTo>
                <a:lnTo>
                  <a:pt x="355808" y="1749790"/>
                </a:lnTo>
                <a:lnTo>
                  <a:pt x="344023" y="1752966"/>
                </a:lnTo>
                <a:lnTo>
                  <a:pt x="332465" y="1756596"/>
                </a:lnTo>
                <a:lnTo>
                  <a:pt x="320454" y="1760225"/>
                </a:lnTo>
                <a:lnTo>
                  <a:pt x="309123" y="1764309"/>
                </a:lnTo>
                <a:lnTo>
                  <a:pt x="298018" y="1768392"/>
                </a:lnTo>
                <a:lnTo>
                  <a:pt x="287139" y="1772930"/>
                </a:lnTo>
                <a:lnTo>
                  <a:pt x="276941" y="1777694"/>
                </a:lnTo>
                <a:lnTo>
                  <a:pt x="257904" y="1786995"/>
                </a:lnTo>
                <a:lnTo>
                  <a:pt x="240227" y="1795843"/>
                </a:lnTo>
                <a:lnTo>
                  <a:pt x="224363" y="1804237"/>
                </a:lnTo>
                <a:lnTo>
                  <a:pt x="210312" y="1811723"/>
                </a:lnTo>
                <a:lnTo>
                  <a:pt x="198301" y="1818075"/>
                </a:lnTo>
                <a:lnTo>
                  <a:pt x="188556" y="1823520"/>
                </a:lnTo>
                <a:lnTo>
                  <a:pt x="181077" y="1828284"/>
                </a:lnTo>
                <a:lnTo>
                  <a:pt x="176318" y="1831460"/>
                </a:lnTo>
                <a:lnTo>
                  <a:pt x="174505" y="1832595"/>
                </a:lnTo>
                <a:lnTo>
                  <a:pt x="173145" y="1834183"/>
                </a:lnTo>
                <a:lnTo>
                  <a:pt x="171785" y="1835998"/>
                </a:lnTo>
                <a:lnTo>
                  <a:pt x="170879" y="1837586"/>
                </a:lnTo>
                <a:lnTo>
                  <a:pt x="170199" y="1839400"/>
                </a:lnTo>
                <a:lnTo>
                  <a:pt x="169292" y="1841215"/>
                </a:lnTo>
                <a:lnTo>
                  <a:pt x="169066" y="1843030"/>
                </a:lnTo>
                <a:lnTo>
                  <a:pt x="168839" y="1845299"/>
                </a:lnTo>
                <a:lnTo>
                  <a:pt x="169066" y="1847568"/>
                </a:lnTo>
                <a:lnTo>
                  <a:pt x="169745" y="1849836"/>
                </a:lnTo>
                <a:lnTo>
                  <a:pt x="170425" y="1852105"/>
                </a:lnTo>
                <a:lnTo>
                  <a:pt x="171332" y="1854600"/>
                </a:lnTo>
                <a:lnTo>
                  <a:pt x="172692" y="1857096"/>
                </a:lnTo>
                <a:lnTo>
                  <a:pt x="174051" y="1859591"/>
                </a:lnTo>
                <a:lnTo>
                  <a:pt x="175864" y="1862087"/>
                </a:lnTo>
                <a:lnTo>
                  <a:pt x="178131" y="1864809"/>
                </a:lnTo>
                <a:lnTo>
                  <a:pt x="179717" y="1866851"/>
                </a:lnTo>
                <a:lnTo>
                  <a:pt x="181077" y="1869346"/>
                </a:lnTo>
                <a:lnTo>
                  <a:pt x="182210" y="1872296"/>
                </a:lnTo>
                <a:lnTo>
                  <a:pt x="183343" y="1875472"/>
                </a:lnTo>
                <a:lnTo>
                  <a:pt x="184023" y="1878875"/>
                </a:lnTo>
                <a:lnTo>
                  <a:pt x="184476" y="1882277"/>
                </a:lnTo>
                <a:lnTo>
                  <a:pt x="184703" y="1885907"/>
                </a:lnTo>
                <a:lnTo>
                  <a:pt x="184930" y="1889537"/>
                </a:lnTo>
                <a:lnTo>
                  <a:pt x="184930" y="1896797"/>
                </a:lnTo>
                <a:lnTo>
                  <a:pt x="184250" y="1903603"/>
                </a:lnTo>
                <a:lnTo>
                  <a:pt x="183343" y="1909955"/>
                </a:lnTo>
                <a:lnTo>
                  <a:pt x="181983" y="1915172"/>
                </a:lnTo>
                <a:lnTo>
                  <a:pt x="180850" y="1918349"/>
                </a:lnTo>
                <a:lnTo>
                  <a:pt x="179037" y="1921071"/>
                </a:lnTo>
                <a:lnTo>
                  <a:pt x="177224" y="1923340"/>
                </a:lnTo>
                <a:lnTo>
                  <a:pt x="175185" y="1925154"/>
                </a:lnTo>
                <a:lnTo>
                  <a:pt x="173145" y="1926969"/>
                </a:lnTo>
                <a:lnTo>
                  <a:pt x="170652" y="1928557"/>
                </a:lnTo>
                <a:lnTo>
                  <a:pt x="168386" y="1929692"/>
                </a:lnTo>
                <a:lnTo>
                  <a:pt x="165893" y="1930372"/>
                </a:lnTo>
                <a:lnTo>
                  <a:pt x="163626" y="1931280"/>
                </a:lnTo>
                <a:lnTo>
                  <a:pt x="161587" y="1931733"/>
                </a:lnTo>
                <a:lnTo>
                  <a:pt x="157734" y="1932414"/>
                </a:lnTo>
                <a:lnTo>
                  <a:pt x="155241" y="1932641"/>
                </a:lnTo>
                <a:lnTo>
                  <a:pt x="154335" y="1932641"/>
                </a:lnTo>
                <a:lnTo>
                  <a:pt x="143230" y="1932868"/>
                </a:lnTo>
                <a:lnTo>
                  <a:pt x="142323" y="1932641"/>
                </a:lnTo>
                <a:lnTo>
                  <a:pt x="141643" y="1932414"/>
                </a:lnTo>
                <a:lnTo>
                  <a:pt x="140057" y="1931053"/>
                </a:lnTo>
                <a:lnTo>
                  <a:pt x="138697" y="1929011"/>
                </a:lnTo>
                <a:lnTo>
                  <a:pt x="138017" y="1927650"/>
                </a:lnTo>
                <a:lnTo>
                  <a:pt x="137791" y="1926516"/>
                </a:lnTo>
                <a:lnTo>
                  <a:pt x="136658" y="1924020"/>
                </a:lnTo>
                <a:lnTo>
                  <a:pt x="135751" y="1921978"/>
                </a:lnTo>
                <a:lnTo>
                  <a:pt x="135071" y="1921298"/>
                </a:lnTo>
                <a:lnTo>
                  <a:pt x="134391" y="1920617"/>
                </a:lnTo>
                <a:lnTo>
                  <a:pt x="133711" y="1920390"/>
                </a:lnTo>
                <a:lnTo>
                  <a:pt x="132805" y="1919937"/>
                </a:lnTo>
                <a:lnTo>
                  <a:pt x="131898" y="1920390"/>
                </a:lnTo>
                <a:lnTo>
                  <a:pt x="131219" y="1920617"/>
                </a:lnTo>
                <a:lnTo>
                  <a:pt x="130765" y="1921298"/>
                </a:lnTo>
                <a:lnTo>
                  <a:pt x="130312" y="1921978"/>
                </a:lnTo>
                <a:lnTo>
                  <a:pt x="129405" y="1923793"/>
                </a:lnTo>
                <a:lnTo>
                  <a:pt x="128952" y="1926062"/>
                </a:lnTo>
                <a:lnTo>
                  <a:pt x="128499" y="1926969"/>
                </a:lnTo>
                <a:lnTo>
                  <a:pt x="127819" y="1928557"/>
                </a:lnTo>
                <a:lnTo>
                  <a:pt x="126686" y="1929919"/>
                </a:lnTo>
                <a:lnTo>
                  <a:pt x="125553" y="1931507"/>
                </a:lnTo>
                <a:lnTo>
                  <a:pt x="123740" y="1932868"/>
                </a:lnTo>
                <a:lnTo>
                  <a:pt x="122153" y="1934002"/>
                </a:lnTo>
                <a:lnTo>
                  <a:pt x="120340" y="1934683"/>
                </a:lnTo>
                <a:lnTo>
                  <a:pt x="118301" y="1935136"/>
                </a:lnTo>
                <a:lnTo>
                  <a:pt x="113995" y="1935136"/>
                </a:lnTo>
                <a:lnTo>
                  <a:pt x="110822" y="1935136"/>
                </a:lnTo>
                <a:lnTo>
                  <a:pt x="107649" y="1934910"/>
                </a:lnTo>
                <a:lnTo>
                  <a:pt x="104476" y="1934456"/>
                </a:lnTo>
                <a:lnTo>
                  <a:pt x="101303" y="1933775"/>
                </a:lnTo>
                <a:lnTo>
                  <a:pt x="98131" y="1932641"/>
                </a:lnTo>
                <a:lnTo>
                  <a:pt x="94958" y="1931280"/>
                </a:lnTo>
                <a:lnTo>
                  <a:pt x="92918" y="1929692"/>
                </a:lnTo>
                <a:lnTo>
                  <a:pt x="90652" y="1927650"/>
                </a:lnTo>
                <a:lnTo>
                  <a:pt x="88839" y="1925381"/>
                </a:lnTo>
                <a:lnTo>
                  <a:pt x="87252" y="1922659"/>
                </a:lnTo>
                <a:lnTo>
                  <a:pt x="85666" y="1919710"/>
                </a:lnTo>
                <a:lnTo>
                  <a:pt x="84306" y="1916534"/>
                </a:lnTo>
                <a:lnTo>
                  <a:pt x="83173" y="1913131"/>
                </a:lnTo>
                <a:lnTo>
                  <a:pt x="82493" y="1909501"/>
                </a:lnTo>
                <a:lnTo>
                  <a:pt x="81587" y="1905871"/>
                </a:lnTo>
                <a:lnTo>
                  <a:pt x="81133" y="1902241"/>
                </a:lnTo>
                <a:lnTo>
                  <a:pt x="80907" y="1898612"/>
                </a:lnTo>
                <a:lnTo>
                  <a:pt x="80907" y="1894982"/>
                </a:lnTo>
                <a:lnTo>
                  <a:pt x="81133" y="1891806"/>
                </a:lnTo>
                <a:lnTo>
                  <a:pt x="81360" y="1888630"/>
                </a:lnTo>
                <a:lnTo>
                  <a:pt x="82267" y="1885454"/>
                </a:lnTo>
                <a:lnTo>
                  <a:pt x="82946" y="1882958"/>
                </a:lnTo>
                <a:lnTo>
                  <a:pt x="85213" y="1878194"/>
                </a:lnTo>
                <a:lnTo>
                  <a:pt x="87932" y="1873203"/>
                </a:lnTo>
                <a:lnTo>
                  <a:pt x="91105" y="1868212"/>
                </a:lnTo>
                <a:lnTo>
                  <a:pt x="94505" y="1863448"/>
                </a:lnTo>
                <a:lnTo>
                  <a:pt x="98584" y="1859137"/>
                </a:lnTo>
                <a:lnTo>
                  <a:pt x="102663" y="1855508"/>
                </a:lnTo>
                <a:lnTo>
                  <a:pt x="104703" y="1853693"/>
                </a:lnTo>
                <a:lnTo>
                  <a:pt x="106969" y="1852332"/>
                </a:lnTo>
                <a:lnTo>
                  <a:pt x="109235" y="1850744"/>
                </a:lnTo>
                <a:lnTo>
                  <a:pt x="111502" y="1849836"/>
                </a:lnTo>
                <a:lnTo>
                  <a:pt x="113315" y="1848929"/>
                </a:lnTo>
                <a:lnTo>
                  <a:pt x="114901" y="1847794"/>
                </a:lnTo>
                <a:lnTo>
                  <a:pt x="115808" y="1847114"/>
                </a:lnTo>
                <a:lnTo>
                  <a:pt x="116714" y="1846433"/>
                </a:lnTo>
                <a:lnTo>
                  <a:pt x="116941" y="1845526"/>
                </a:lnTo>
                <a:lnTo>
                  <a:pt x="116941" y="1844845"/>
                </a:lnTo>
                <a:lnTo>
                  <a:pt x="116714" y="1844391"/>
                </a:lnTo>
                <a:lnTo>
                  <a:pt x="116034" y="1843938"/>
                </a:lnTo>
                <a:lnTo>
                  <a:pt x="114448" y="1843030"/>
                </a:lnTo>
                <a:lnTo>
                  <a:pt x="112408" y="1842577"/>
                </a:lnTo>
                <a:lnTo>
                  <a:pt x="110369" y="1842123"/>
                </a:lnTo>
                <a:lnTo>
                  <a:pt x="108782" y="1842123"/>
                </a:lnTo>
                <a:lnTo>
                  <a:pt x="107876" y="1842123"/>
                </a:lnTo>
                <a:lnTo>
                  <a:pt x="107422" y="1841896"/>
                </a:lnTo>
                <a:lnTo>
                  <a:pt x="107196" y="1841442"/>
                </a:lnTo>
                <a:lnTo>
                  <a:pt x="107196" y="1840535"/>
                </a:lnTo>
                <a:lnTo>
                  <a:pt x="107196" y="1839854"/>
                </a:lnTo>
                <a:lnTo>
                  <a:pt x="107422" y="1839174"/>
                </a:lnTo>
                <a:lnTo>
                  <a:pt x="108782" y="1836905"/>
                </a:lnTo>
                <a:lnTo>
                  <a:pt x="110822" y="1834409"/>
                </a:lnTo>
                <a:lnTo>
                  <a:pt x="113541" y="1831687"/>
                </a:lnTo>
                <a:lnTo>
                  <a:pt x="117167" y="1828738"/>
                </a:lnTo>
                <a:lnTo>
                  <a:pt x="121020" y="1826015"/>
                </a:lnTo>
                <a:lnTo>
                  <a:pt x="129859" y="1820117"/>
                </a:lnTo>
                <a:lnTo>
                  <a:pt x="144363" y="1810135"/>
                </a:lnTo>
                <a:lnTo>
                  <a:pt x="153655" y="1804237"/>
                </a:lnTo>
                <a:lnTo>
                  <a:pt x="163853" y="1797431"/>
                </a:lnTo>
                <a:lnTo>
                  <a:pt x="175411" y="1790171"/>
                </a:lnTo>
                <a:lnTo>
                  <a:pt x="187423" y="1782912"/>
                </a:lnTo>
                <a:lnTo>
                  <a:pt x="200567" y="1775425"/>
                </a:lnTo>
                <a:lnTo>
                  <a:pt x="214391" y="1767712"/>
                </a:lnTo>
                <a:lnTo>
                  <a:pt x="228896" y="1760225"/>
                </a:lnTo>
                <a:lnTo>
                  <a:pt x="243627" y="1752966"/>
                </a:lnTo>
                <a:lnTo>
                  <a:pt x="259037" y="1746387"/>
                </a:lnTo>
                <a:lnTo>
                  <a:pt x="266743" y="1743211"/>
                </a:lnTo>
                <a:lnTo>
                  <a:pt x="274448" y="1740261"/>
                </a:lnTo>
                <a:lnTo>
                  <a:pt x="282380" y="1737085"/>
                </a:lnTo>
                <a:lnTo>
                  <a:pt x="290086" y="1734817"/>
                </a:lnTo>
                <a:lnTo>
                  <a:pt x="298018" y="1732321"/>
                </a:lnTo>
                <a:lnTo>
                  <a:pt x="305723" y="1730053"/>
                </a:lnTo>
                <a:lnTo>
                  <a:pt x="321134" y="1725742"/>
                </a:lnTo>
                <a:lnTo>
                  <a:pt x="335865" y="1722112"/>
                </a:lnTo>
                <a:lnTo>
                  <a:pt x="350142" y="1718483"/>
                </a:lnTo>
                <a:lnTo>
                  <a:pt x="363514" y="1715533"/>
                </a:lnTo>
                <a:lnTo>
                  <a:pt x="388216" y="1710089"/>
                </a:lnTo>
                <a:lnTo>
                  <a:pt x="410199" y="1705778"/>
                </a:lnTo>
                <a:lnTo>
                  <a:pt x="429009" y="1702375"/>
                </a:lnTo>
                <a:lnTo>
                  <a:pt x="444647" y="1699880"/>
                </a:lnTo>
                <a:lnTo>
                  <a:pt x="456658" y="1698065"/>
                </a:lnTo>
                <a:lnTo>
                  <a:pt x="464817" y="1696931"/>
                </a:lnTo>
                <a:lnTo>
                  <a:pt x="484534" y="1694662"/>
                </a:lnTo>
                <a:lnTo>
                  <a:pt x="491786" y="1693982"/>
                </a:lnTo>
                <a:lnTo>
                  <a:pt x="492239" y="1693528"/>
                </a:lnTo>
                <a:lnTo>
                  <a:pt x="492466" y="1693074"/>
                </a:lnTo>
                <a:lnTo>
                  <a:pt x="492692" y="1691713"/>
                </a:lnTo>
                <a:lnTo>
                  <a:pt x="493146" y="1690125"/>
                </a:lnTo>
                <a:lnTo>
                  <a:pt x="493599" y="1687856"/>
                </a:lnTo>
                <a:lnTo>
                  <a:pt x="493825" y="1684680"/>
                </a:lnTo>
                <a:lnTo>
                  <a:pt x="494052" y="1680370"/>
                </a:lnTo>
                <a:lnTo>
                  <a:pt x="492692" y="1490940"/>
                </a:lnTo>
                <a:lnTo>
                  <a:pt x="505384" y="1490940"/>
                </a:lnTo>
                <a:lnTo>
                  <a:pt x="503344" y="1373425"/>
                </a:lnTo>
                <a:lnTo>
                  <a:pt x="501078" y="1372518"/>
                </a:lnTo>
                <a:lnTo>
                  <a:pt x="496092" y="1370249"/>
                </a:lnTo>
                <a:lnTo>
                  <a:pt x="492919" y="1368888"/>
                </a:lnTo>
                <a:lnTo>
                  <a:pt x="489746" y="1366846"/>
                </a:lnTo>
                <a:lnTo>
                  <a:pt x="487027" y="1364804"/>
                </a:lnTo>
                <a:lnTo>
                  <a:pt x="484760" y="1362762"/>
                </a:lnTo>
                <a:lnTo>
                  <a:pt x="483854" y="1361401"/>
                </a:lnTo>
                <a:lnTo>
                  <a:pt x="482947" y="1359813"/>
                </a:lnTo>
                <a:lnTo>
                  <a:pt x="480908" y="1355730"/>
                </a:lnTo>
                <a:lnTo>
                  <a:pt x="479321" y="1350966"/>
                </a:lnTo>
                <a:lnTo>
                  <a:pt x="478188" y="1345748"/>
                </a:lnTo>
                <a:lnTo>
                  <a:pt x="477508" y="1340303"/>
                </a:lnTo>
                <a:lnTo>
                  <a:pt x="477055" y="1337808"/>
                </a:lnTo>
                <a:lnTo>
                  <a:pt x="477055" y="1335539"/>
                </a:lnTo>
                <a:lnTo>
                  <a:pt x="477508" y="1333270"/>
                </a:lnTo>
                <a:lnTo>
                  <a:pt x="477961" y="1331229"/>
                </a:lnTo>
                <a:lnTo>
                  <a:pt x="478641" y="1329641"/>
                </a:lnTo>
                <a:lnTo>
                  <a:pt x="479321" y="1328279"/>
                </a:lnTo>
                <a:lnTo>
                  <a:pt x="481814" y="1325784"/>
                </a:lnTo>
                <a:lnTo>
                  <a:pt x="484987" y="1323062"/>
                </a:lnTo>
                <a:lnTo>
                  <a:pt x="488386" y="1320339"/>
                </a:lnTo>
                <a:lnTo>
                  <a:pt x="489519" y="1319205"/>
                </a:lnTo>
                <a:lnTo>
                  <a:pt x="490426" y="1317844"/>
                </a:lnTo>
                <a:lnTo>
                  <a:pt x="491332" y="1316709"/>
                </a:lnTo>
                <a:lnTo>
                  <a:pt x="491332" y="1315802"/>
                </a:lnTo>
                <a:lnTo>
                  <a:pt x="491332" y="1315348"/>
                </a:lnTo>
                <a:lnTo>
                  <a:pt x="491106" y="1314894"/>
                </a:lnTo>
                <a:lnTo>
                  <a:pt x="489973" y="1314214"/>
                </a:lnTo>
                <a:lnTo>
                  <a:pt x="488613" y="1313987"/>
                </a:lnTo>
                <a:lnTo>
                  <a:pt x="486120" y="1313760"/>
                </a:lnTo>
                <a:lnTo>
                  <a:pt x="482947" y="1313760"/>
                </a:lnTo>
                <a:lnTo>
                  <a:pt x="478641" y="1313987"/>
                </a:lnTo>
                <a:lnTo>
                  <a:pt x="433315" y="1318524"/>
                </a:lnTo>
                <a:lnTo>
                  <a:pt x="409519" y="1320793"/>
                </a:lnTo>
                <a:lnTo>
                  <a:pt x="388443" y="1322835"/>
                </a:lnTo>
                <a:lnTo>
                  <a:pt x="383684" y="1323288"/>
                </a:lnTo>
                <a:lnTo>
                  <a:pt x="379378" y="1323742"/>
                </a:lnTo>
                <a:lnTo>
                  <a:pt x="375072" y="1323742"/>
                </a:lnTo>
                <a:lnTo>
                  <a:pt x="370539" y="1323742"/>
                </a:lnTo>
                <a:lnTo>
                  <a:pt x="366460" y="1323062"/>
                </a:lnTo>
                <a:lnTo>
                  <a:pt x="362154" y="1322608"/>
                </a:lnTo>
                <a:lnTo>
                  <a:pt x="358074" y="1321927"/>
                </a:lnTo>
                <a:lnTo>
                  <a:pt x="353768" y="1321247"/>
                </a:lnTo>
                <a:lnTo>
                  <a:pt x="349463" y="1319885"/>
                </a:lnTo>
                <a:lnTo>
                  <a:pt x="345383" y="1318524"/>
                </a:lnTo>
                <a:lnTo>
                  <a:pt x="341077" y="1316936"/>
                </a:lnTo>
                <a:lnTo>
                  <a:pt x="336771" y="1314894"/>
                </a:lnTo>
                <a:lnTo>
                  <a:pt x="332012" y="1312853"/>
                </a:lnTo>
                <a:lnTo>
                  <a:pt x="327479" y="1310811"/>
                </a:lnTo>
                <a:lnTo>
                  <a:pt x="317508" y="1305366"/>
                </a:lnTo>
                <a:lnTo>
                  <a:pt x="313428" y="1302644"/>
                </a:lnTo>
                <a:lnTo>
                  <a:pt x="308896" y="1299468"/>
                </a:lnTo>
                <a:lnTo>
                  <a:pt x="304590" y="1296519"/>
                </a:lnTo>
                <a:lnTo>
                  <a:pt x="300737" y="1293343"/>
                </a:lnTo>
                <a:lnTo>
                  <a:pt x="296431" y="1290166"/>
                </a:lnTo>
                <a:lnTo>
                  <a:pt x="292579" y="1286764"/>
                </a:lnTo>
                <a:lnTo>
                  <a:pt x="284647" y="1279277"/>
                </a:lnTo>
                <a:lnTo>
                  <a:pt x="276941" y="1271337"/>
                </a:lnTo>
                <a:lnTo>
                  <a:pt x="269689" y="1262943"/>
                </a:lnTo>
                <a:lnTo>
                  <a:pt x="262664" y="1254095"/>
                </a:lnTo>
                <a:lnTo>
                  <a:pt x="255638" y="1244794"/>
                </a:lnTo>
                <a:lnTo>
                  <a:pt x="248839" y="1235039"/>
                </a:lnTo>
                <a:lnTo>
                  <a:pt x="242493" y="1225057"/>
                </a:lnTo>
                <a:lnTo>
                  <a:pt x="236148" y="1215075"/>
                </a:lnTo>
                <a:lnTo>
                  <a:pt x="230029" y="1204412"/>
                </a:lnTo>
                <a:lnTo>
                  <a:pt x="224137" y="1193523"/>
                </a:lnTo>
                <a:lnTo>
                  <a:pt x="218697" y="1182634"/>
                </a:lnTo>
                <a:lnTo>
                  <a:pt x="213258" y="1171744"/>
                </a:lnTo>
                <a:lnTo>
                  <a:pt x="208046" y="1160628"/>
                </a:lnTo>
                <a:lnTo>
                  <a:pt x="202833" y="1149512"/>
                </a:lnTo>
                <a:lnTo>
                  <a:pt x="198074" y="1138396"/>
                </a:lnTo>
                <a:lnTo>
                  <a:pt x="189009" y="1116163"/>
                </a:lnTo>
                <a:lnTo>
                  <a:pt x="180624" y="1094611"/>
                </a:lnTo>
                <a:lnTo>
                  <a:pt x="172918" y="1073740"/>
                </a:lnTo>
                <a:lnTo>
                  <a:pt x="159321" y="1035854"/>
                </a:lnTo>
                <a:lnTo>
                  <a:pt x="153202" y="1019747"/>
                </a:lnTo>
                <a:lnTo>
                  <a:pt x="147989" y="1005681"/>
                </a:lnTo>
                <a:lnTo>
                  <a:pt x="138924" y="982314"/>
                </a:lnTo>
                <a:lnTo>
                  <a:pt x="131445" y="964392"/>
                </a:lnTo>
                <a:lnTo>
                  <a:pt x="126006" y="951007"/>
                </a:lnTo>
                <a:lnTo>
                  <a:pt x="121927" y="941252"/>
                </a:lnTo>
                <a:lnTo>
                  <a:pt x="118754" y="934900"/>
                </a:lnTo>
                <a:lnTo>
                  <a:pt x="117167" y="931270"/>
                </a:lnTo>
                <a:lnTo>
                  <a:pt x="115581" y="929002"/>
                </a:lnTo>
                <a:lnTo>
                  <a:pt x="54391" y="929002"/>
                </a:lnTo>
                <a:lnTo>
                  <a:pt x="50765" y="929002"/>
                </a:lnTo>
                <a:lnTo>
                  <a:pt x="47139" y="928321"/>
                </a:lnTo>
                <a:lnTo>
                  <a:pt x="43966" y="927640"/>
                </a:lnTo>
                <a:lnTo>
                  <a:pt x="40793" y="926733"/>
                </a:lnTo>
                <a:lnTo>
                  <a:pt x="37621" y="925599"/>
                </a:lnTo>
                <a:lnTo>
                  <a:pt x="34674" y="924011"/>
                </a:lnTo>
                <a:lnTo>
                  <a:pt x="31955" y="922196"/>
                </a:lnTo>
                <a:lnTo>
                  <a:pt x="29009" y="920154"/>
                </a:lnTo>
                <a:lnTo>
                  <a:pt x="26289" y="918112"/>
                </a:lnTo>
                <a:lnTo>
                  <a:pt x="23570" y="915390"/>
                </a:lnTo>
                <a:lnTo>
                  <a:pt x="21077" y="912441"/>
                </a:lnTo>
                <a:lnTo>
                  <a:pt x="18357" y="909491"/>
                </a:lnTo>
                <a:lnTo>
                  <a:pt x="12918" y="902686"/>
                </a:lnTo>
                <a:lnTo>
                  <a:pt x="7706" y="894745"/>
                </a:lnTo>
                <a:lnTo>
                  <a:pt x="4986" y="890435"/>
                </a:lnTo>
                <a:lnTo>
                  <a:pt x="2946" y="886805"/>
                </a:lnTo>
                <a:lnTo>
                  <a:pt x="1360" y="883175"/>
                </a:lnTo>
                <a:lnTo>
                  <a:pt x="453" y="879999"/>
                </a:lnTo>
                <a:lnTo>
                  <a:pt x="0" y="877277"/>
                </a:lnTo>
                <a:lnTo>
                  <a:pt x="0" y="874555"/>
                </a:lnTo>
                <a:lnTo>
                  <a:pt x="227" y="873647"/>
                </a:lnTo>
                <a:lnTo>
                  <a:pt x="680" y="872286"/>
                </a:lnTo>
                <a:lnTo>
                  <a:pt x="1133" y="871379"/>
                </a:lnTo>
                <a:lnTo>
                  <a:pt x="1813" y="870471"/>
                </a:lnTo>
                <a:lnTo>
                  <a:pt x="2720" y="869337"/>
                </a:lnTo>
                <a:lnTo>
                  <a:pt x="3626" y="868656"/>
                </a:lnTo>
                <a:lnTo>
                  <a:pt x="6346" y="867068"/>
                </a:lnTo>
                <a:lnTo>
                  <a:pt x="9519" y="866161"/>
                </a:lnTo>
                <a:lnTo>
                  <a:pt x="13598" y="865253"/>
                </a:lnTo>
                <a:lnTo>
                  <a:pt x="18357" y="864573"/>
                </a:lnTo>
                <a:lnTo>
                  <a:pt x="23796" y="864346"/>
                </a:lnTo>
                <a:lnTo>
                  <a:pt x="29915" y="864346"/>
                </a:lnTo>
                <a:lnTo>
                  <a:pt x="36941" y="865026"/>
                </a:lnTo>
                <a:lnTo>
                  <a:pt x="62550" y="866161"/>
                </a:lnTo>
                <a:lnTo>
                  <a:pt x="80227" y="866841"/>
                </a:lnTo>
                <a:lnTo>
                  <a:pt x="93598" y="867068"/>
                </a:lnTo>
                <a:lnTo>
                  <a:pt x="91105" y="854818"/>
                </a:lnTo>
                <a:lnTo>
                  <a:pt x="88159" y="840298"/>
                </a:lnTo>
                <a:lnTo>
                  <a:pt x="83853" y="821923"/>
                </a:lnTo>
                <a:lnTo>
                  <a:pt x="78867" y="800371"/>
                </a:lnTo>
                <a:lnTo>
                  <a:pt x="73201" y="776550"/>
                </a:lnTo>
                <a:lnTo>
                  <a:pt x="66629" y="751822"/>
                </a:lnTo>
                <a:lnTo>
                  <a:pt x="63003" y="739118"/>
                </a:lnTo>
                <a:lnTo>
                  <a:pt x="59377" y="726414"/>
                </a:lnTo>
                <a:lnTo>
                  <a:pt x="55978" y="714617"/>
                </a:lnTo>
                <a:lnTo>
                  <a:pt x="53031" y="703727"/>
                </a:lnTo>
                <a:lnTo>
                  <a:pt x="50765" y="693745"/>
                </a:lnTo>
                <a:lnTo>
                  <a:pt x="49179" y="684898"/>
                </a:lnTo>
                <a:lnTo>
                  <a:pt x="48046" y="676958"/>
                </a:lnTo>
                <a:lnTo>
                  <a:pt x="47592" y="669698"/>
                </a:lnTo>
                <a:lnTo>
                  <a:pt x="47592" y="666522"/>
                </a:lnTo>
                <a:lnTo>
                  <a:pt x="47819" y="663800"/>
                </a:lnTo>
                <a:lnTo>
                  <a:pt x="48046" y="661077"/>
                </a:lnTo>
                <a:lnTo>
                  <a:pt x="48499" y="658582"/>
                </a:lnTo>
                <a:lnTo>
                  <a:pt x="48952" y="656313"/>
                </a:lnTo>
                <a:lnTo>
                  <a:pt x="49632" y="654044"/>
                </a:lnTo>
                <a:lnTo>
                  <a:pt x="50765" y="652230"/>
                </a:lnTo>
                <a:lnTo>
                  <a:pt x="51672" y="650868"/>
                </a:lnTo>
                <a:lnTo>
                  <a:pt x="53031" y="649280"/>
                </a:lnTo>
                <a:lnTo>
                  <a:pt x="54391" y="648146"/>
                </a:lnTo>
                <a:lnTo>
                  <a:pt x="55978" y="647239"/>
                </a:lnTo>
                <a:lnTo>
                  <a:pt x="57564" y="646331"/>
                </a:lnTo>
                <a:lnTo>
                  <a:pt x="59377" y="645877"/>
                </a:lnTo>
                <a:lnTo>
                  <a:pt x="61417" y="645651"/>
                </a:lnTo>
                <a:lnTo>
                  <a:pt x="63683" y="645424"/>
                </a:lnTo>
                <a:lnTo>
                  <a:pt x="65723" y="645651"/>
                </a:lnTo>
                <a:lnTo>
                  <a:pt x="68216" y="645877"/>
                </a:lnTo>
                <a:lnTo>
                  <a:pt x="70708" y="646104"/>
                </a:lnTo>
                <a:lnTo>
                  <a:pt x="76374" y="647692"/>
                </a:lnTo>
                <a:lnTo>
                  <a:pt x="87479" y="651095"/>
                </a:lnTo>
                <a:lnTo>
                  <a:pt x="91785" y="652910"/>
                </a:lnTo>
                <a:lnTo>
                  <a:pt x="95864" y="654498"/>
                </a:lnTo>
                <a:lnTo>
                  <a:pt x="99490" y="656313"/>
                </a:lnTo>
                <a:lnTo>
                  <a:pt x="102663" y="658355"/>
                </a:lnTo>
                <a:lnTo>
                  <a:pt x="105383" y="660170"/>
                </a:lnTo>
                <a:lnTo>
                  <a:pt x="107876" y="662211"/>
                </a:lnTo>
                <a:lnTo>
                  <a:pt x="110142" y="664707"/>
                </a:lnTo>
                <a:lnTo>
                  <a:pt x="112182" y="667202"/>
                </a:lnTo>
                <a:lnTo>
                  <a:pt x="113995" y="669925"/>
                </a:lnTo>
                <a:lnTo>
                  <a:pt x="115354" y="673101"/>
                </a:lnTo>
                <a:lnTo>
                  <a:pt x="116941" y="676731"/>
                </a:lnTo>
                <a:lnTo>
                  <a:pt x="118301" y="680587"/>
                </a:lnTo>
                <a:lnTo>
                  <a:pt x="121020" y="689662"/>
                </a:lnTo>
                <a:lnTo>
                  <a:pt x="131445" y="730043"/>
                </a:lnTo>
                <a:lnTo>
                  <a:pt x="147083" y="792204"/>
                </a:lnTo>
                <a:lnTo>
                  <a:pt x="167706" y="874555"/>
                </a:lnTo>
                <a:lnTo>
                  <a:pt x="264023" y="879772"/>
                </a:lnTo>
                <a:lnTo>
                  <a:pt x="264023" y="877050"/>
                </a:lnTo>
                <a:lnTo>
                  <a:pt x="264703" y="869110"/>
                </a:lnTo>
                <a:lnTo>
                  <a:pt x="266290" y="857540"/>
                </a:lnTo>
                <a:lnTo>
                  <a:pt x="267423" y="850280"/>
                </a:lnTo>
                <a:lnTo>
                  <a:pt x="269009" y="842567"/>
                </a:lnTo>
                <a:lnTo>
                  <a:pt x="270822" y="834400"/>
                </a:lnTo>
                <a:lnTo>
                  <a:pt x="273088" y="825779"/>
                </a:lnTo>
                <a:lnTo>
                  <a:pt x="275355" y="816932"/>
                </a:lnTo>
                <a:lnTo>
                  <a:pt x="278528" y="808084"/>
                </a:lnTo>
                <a:lnTo>
                  <a:pt x="281927" y="799236"/>
                </a:lnTo>
                <a:lnTo>
                  <a:pt x="286006" y="790162"/>
                </a:lnTo>
                <a:lnTo>
                  <a:pt x="288273" y="786078"/>
                </a:lnTo>
                <a:lnTo>
                  <a:pt x="290539" y="781768"/>
                </a:lnTo>
                <a:lnTo>
                  <a:pt x="293258" y="777684"/>
                </a:lnTo>
                <a:lnTo>
                  <a:pt x="295751" y="773601"/>
                </a:lnTo>
                <a:lnTo>
                  <a:pt x="301190" y="765661"/>
                </a:lnTo>
                <a:lnTo>
                  <a:pt x="306176" y="757494"/>
                </a:lnTo>
                <a:lnTo>
                  <a:pt x="310936" y="749327"/>
                </a:lnTo>
                <a:lnTo>
                  <a:pt x="315015" y="740933"/>
                </a:lnTo>
                <a:lnTo>
                  <a:pt x="319094" y="731858"/>
                </a:lnTo>
                <a:lnTo>
                  <a:pt x="322720" y="722784"/>
                </a:lnTo>
                <a:lnTo>
                  <a:pt x="326573" y="713256"/>
                </a:lnTo>
                <a:lnTo>
                  <a:pt x="329746" y="703500"/>
                </a:lnTo>
                <a:lnTo>
                  <a:pt x="332919" y="693065"/>
                </a:lnTo>
                <a:lnTo>
                  <a:pt x="335865" y="682175"/>
                </a:lnTo>
                <a:lnTo>
                  <a:pt x="338811" y="670605"/>
                </a:lnTo>
                <a:lnTo>
                  <a:pt x="341531" y="658582"/>
                </a:lnTo>
                <a:lnTo>
                  <a:pt x="344477" y="645877"/>
                </a:lnTo>
                <a:lnTo>
                  <a:pt x="347423" y="632493"/>
                </a:lnTo>
                <a:lnTo>
                  <a:pt x="352862" y="603454"/>
                </a:lnTo>
                <a:lnTo>
                  <a:pt x="355808" y="588027"/>
                </a:lnTo>
                <a:lnTo>
                  <a:pt x="359208" y="572374"/>
                </a:lnTo>
                <a:lnTo>
                  <a:pt x="363514" y="556494"/>
                </a:lnTo>
                <a:lnTo>
                  <a:pt x="368046" y="540840"/>
                </a:lnTo>
                <a:lnTo>
                  <a:pt x="373032" y="525187"/>
                </a:lnTo>
                <a:lnTo>
                  <a:pt x="378244" y="509987"/>
                </a:lnTo>
                <a:lnTo>
                  <a:pt x="383684" y="494787"/>
                </a:lnTo>
                <a:lnTo>
                  <a:pt x="389576" y="480041"/>
                </a:lnTo>
                <a:lnTo>
                  <a:pt x="395695" y="465975"/>
                </a:lnTo>
                <a:lnTo>
                  <a:pt x="401587" y="452591"/>
                </a:lnTo>
                <a:lnTo>
                  <a:pt x="407706" y="439659"/>
                </a:lnTo>
                <a:lnTo>
                  <a:pt x="413825" y="427636"/>
                </a:lnTo>
                <a:lnTo>
                  <a:pt x="419718" y="416519"/>
                </a:lnTo>
                <a:lnTo>
                  <a:pt x="425610" y="406538"/>
                </a:lnTo>
                <a:lnTo>
                  <a:pt x="431276" y="397236"/>
                </a:lnTo>
                <a:lnTo>
                  <a:pt x="436715" y="389523"/>
                </a:lnTo>
                <a:lnTo>
                  <a:pt x="446913" y="375911"/>
                </a:lnTo>
                <a:lnTo>
                  <a:pt x="456432" y="364114"/>
                </a:lnTo>
                <a:lnTo>
                  <a:pt x="465270" y="353225"/>
                </a:lnTo>
                <a:lnTo>
                  <a:pt x="473202" y="343470"/>
                </a:lnTo>
                <a:lnTo>
                  <a:pt x="487027" y="327136"/>
                </a:lnTo>
                <a:lnTo>
                  <a:pt x="492919" y="319649"/>
                </a:lnTo>
                <a:lnTo>
                  <a:pt x="497905" y="312616"/>
                </a:lnTo>
                <a:lnTo>
                  <a:pt x="499491" y="311255"/>
                </a:lnTo>
                <a:lnTo>
                  <a:pt x="500851" y="309440"/>
                </a:lnTo>
                <a:lnTo>
                  <a:pt x="504477" y="306264"/>
                </a:lnTo>
                <a:lnTo>
                  <a:pt x="508556" y="303315"/>
                </a:lnTo>
                <a:lnTo>
                  <a:pt x="513316" y="300366"/>
                </a:lnTo>
                <a:lnTo>
                  <a:pt x="518528" y="297644"/>
                </a:lnTo>
                <a:lnTo>
                  <a:pt x="524194" y="295148"/>
                </a:lnTo>
                <a:lnTo>
                  <a:pt x="530086" y="292653"/>
                </a:lnTo>
                <a:lnTo>
                  <a:pt x="536432" y="290157"/>
                </a:lnTo>
                <a:lnTo>
                  <a:pt x="542551" y="287888"/>
                </a:lnTo>
                <a:lnTo>
                  <a:pt x="548896" y="285847"/>
                </a:lnTo>
                <a:lnTo>
                  <a:pt x="561134" y="282217"/>
                </a:lnTo>
                <a:lnTo>
                  <a:pt x="572466" y="279268"/>
                </a:lnTo>
                <a:lnTo>
                  <a:pt x="582437" y="276999"/>
                </a:lnTo>
                <a:lnTo>
                  <a:pt x="586970" y="276319"/>
                </a:lnTo>
                <a:lnTo>
                  <a:pt x="591956" y="275638"/>
                </a:lnTo>
                <a:lnTo>
                  <a:pt x="596942" y="275411"/>
                </a:lnTo>
                <a:lnTo>
                  <a:pt x="601928" y="275411"/>
                </a:lnTo>
                <a:lnTo>
                  <a:pt x="612579" y="275638"/>
                </a:lnTo>
                <a:lnTo>
                  <a:pt x="623004" y="275865"/>
                </a:lnTo>
                <a:lnTo>
                  <a:pt x="627990" y="275865"/>
                </a:lnTo>
                <a:lnTo>
                  <a:pt x="632523" y="275638"/>
                </a:lnTo>
                <a:lnTo>
                  <a:pt x="636829" y="275184"/>
                </a:lnTo>
                <a:lnTo>
                  <a:pt x="640455" y="274504"/>
                </a:lnTo>
                <a:lnTo>
                  <a:pt x="642041" y="274050"/>
                </a:lnTo>
                <a:lnTo>
                  <a:pt x="643401" y="273143"/>
                </a:lnTo>
                <a:lnTo>
                  <a:pt x="644987" y="272462"/>
                </a:lnTo>
                <a:lnTo>
                  <a:pt x="645894" y="271781"/>
                </a:lnTo>
                <a:lnTo>
                  <a:pt x="646800" y="270647"/>
                </a:lnTo>
                <a:lnTo>
                  <a:pt x="647707" y="269513"/>
                </a:lnTo>
                <a:lnTo>
                  <a:pt x="648160" y="268378"/>
                </a:lnTo>
                <a:lnTo>
                  <a:pt x="648613" y="267017"/>
                </a:lnTo>
                <a:lnTo>
                  <a:pt x="650200" y="256808"/>
                </a:lnTo>
                <a:lnTo>
                  <a:pt x="650880" y="248188"/>
                </a:lnTo>
                <a:lnTo>
                  <a:pt x="651333" y="238659"/>
                </a:lnTo>
                <a:lnTo>
                  <a:pt x="651333" y="225955"/>
                </a:lnTo>
                <a:lnTo>
                  <a:pt x="651559" y="204176"/>
                </a:lnTo>
                <a:lnTo>
                  <a:pt x="652013" y="176726"/>
                </a:lnTo>
                <a:lnTo>
                  <a:pt x="652919" y="143150"/>
                </a:lnTo>
                <a:lnTo>
                  <a:pt x="652013" y="133395"/>
                </a:lnTo>
                <a:lnTo>
                  <a:pt x="651786" y="127270"/>
                </a:lnTo>
                <a:lnTo>
                  <a:pt x="651786" y="121145"/>
                </a:lnTo>
                <a:lnTo>
                  <a:pt x="651786" y="114566"/>
                </a:lnTo>
                <a:lnTo>
                  <a:pt x="652239" y="107533"/>
                </a:lnTo>
                <a:lnTo>
                  <a:pt x="653146" y="100273"/>
                </a:lnTo>
                <a:lnTo>
                  <a:pt x="654052" y="92787"/>
                </a:lnTo>
                <a:lnTo>
                  <a:pt x="655865" y="85527"/>
                </a:lnTo>
                <a:lnTo>
                  <a:pt x="658132" y="77814"/>
                </a:lnTo>
                <a:lnTo>
                  <a:pt x="659265" y="73957"/>
                </a:lnTo>
                <a:lnTo>
                  <a:pt x="660851" y="70327"/>
                </a:lnTo>
                <a:lnTo>
                  <a:pt x="662438" y="66471"/>
                </a:lnTo>
                <a:lnTo>
                  <a:pt x="664251" y="62841"/>
                </a:lnTo>
                <a:lnTo>
                  <a:pt x="666517" y="59211"/>
                </a:lnTo>
                <a:lnTo>
                  <a:pt x="668783" y="55355"/>
                </a:lnTo>
                <a:lnTo>
                  <a:pt x="670823" y="51952"/>
                </a:lnTo>
                <a:lnTo>
                  <a:pt x="673542" y="48549"/>
                </a:lnTo>
                <a:lnTo>
                  <a:pt x="676715" y="44919"/>
                </a:lnTo>
                <a:lnTo>
                  <a:pt x="679888" y="41516"/>
                </a:lnTo>
                <a:lnTo>
                  <a:pt x="683061" y="38340"/>
                </a:lnTo>
                <a:lnTo>
                  <a:pt x="686687" y="35164"/>
                </a:lnTo>
                <a:lnTo>
                  <a:pt x="694392" y="29039"/>
                </a:lnTo>
                <a:lnTo>
                  <a:pt x="702098" y="23594"/>
                </a:lnTo>
                <a:lnTo>
                  <a:pt x="710030" y="19057"/>
                </a:lnTo>
                <a:lnTo>
                  <a:pt x="717962" y="14746"/>
                </a:lnTo>
                <a:lnTo>
                  <a:pt x="726120" y="11116"/>
                </a:lnTo>
                <a:lnTo>
                  <a:pt x="734279" y="7713"/>
                </a:lnTo>
                <a:lnTo>
                  <a:pt x="742664" y="4991"/>
                </a:lnTo>
                <a:lnTo>
                  <a:pt x="751503" y="3176"/>
                </a:lnTo>
                <a:lnTo>
                  <a:pt x="760115" y="1588"/>
                </a:lnTo>
                <a:lnTo>
                  <a:pt x="768953" y="681"/>
                </a:lnTo>
                <a:lnTo>
                  <a:pt x="778019" y="0"/>
                </a:lnTo>
                <a:close/>
              </a:path>
            </a:pathLst>
          </a:custGeom>
          <a:solidFill>
            <a:srgbClr val="FFA52A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3" name="KSO_Shape"/>
          <p:cNvSpPr>
            <a:spLocks/>
          </p:cNvSpPr>
          <p:nvPr/>
        </p:nvSpPr>
        <p:spPr bwMode="auto">
          <a:xfrm>
            <a:off x="7550797" y="3295960"/>
            <a:ext cx="384738" cy="467294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FFC63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4" name="KSO_Shape"/>
          <p:cNvSpPr>
            <a:spLocks/>
          </p:cNvSpPr>
          <p:nvPr/>
        </p:nvSpPr>
        <p:spPr bwMode="auto">
          <a:xfrm>
            <a:off x="1080383" y="1590225"/>
            <a:ext cx="372670" cy="495792"/>
          </a:xfrm>
          <a:custGeom>
            <a:avLst/>
            <a:gdLst>
              <a:gd name="T0" fmla="*/ 646493 w 1717675"/>
              <a:gd name="T1" fmla="*/ 1877821 h 2282826"/>
              <a:gd name="T2" fmla="*/ 632296 w 1717675"/>
              <a:gd name="T3" fmla="*/ 1902668 h 2282826"/>
              <a:gd name="T4" fmla="*/ 561643 w 1717675"/>
              <a:gd name="T5" fmla="*/ 1890245 h 2282826"/>
              <a:gd name="T6" fmla="*/ 521694 w 1717675"/>
              <a:gd name="T7" fmla="*/ 1869426 h 2282826"/>
              <a:gd name="T8" fmla="*/ 494290 w 1717675"/>
              <a:gd name="T9" fmla="*/ 1846258 h 2282826"/>
              <a:gd name="T10" fmla="*/ 343424 w 1717675"/>
              <a:gd name="T11" fmla="*/ 1841558 h 2282826"/>
              <a:gd name="T12" fmla="*/ 316294 w 1717675"/>
              <a:gd name="T13" fmla="*/ 1870770 h 2282826"/>
              <a:gd name="T14" fmla="*/ 281223 w 1717675"/>
              <a:gd name="T15" fmla="*/ 1887558 h 2282826"/>
              <a:gd name="T16" fmla="*/ 211414 w 1717675"/>
              <a:gd name="T17" fmla="*/ 1903339 h 2282826"/>
              <a:gd name="T18" fmla="*/ 188916 w 1717675"/>
              <a:gd name="T19" fmla="*/ 1880842 h 2282826"/>
              <a:gd name="T20" fmla="*/ 910172 w 1717675"/>
              <a:gd name="T21" fmla="*/ 1591032 h 2282826"/>
              <a:gd name="T22" fmla="*/ 919436 w 1717675"/>
              <a:gd name="T23" fmla="*/ 1837004 h 2282826"/>
              <a:gd name="T24" fmla="*/ 824151 w 1717675"/>
              <a:gd name="T25" fmla="*/ 1660503 h 2282826"/>
              <a:gd name="T26" fmla="*/ 824482 w 1717675"/>
              <a:gd name="T27" fmla="*/ 1624272 h 2282826"/>
              <a:gd name="T28" fmla="*/ 876757 w 1717675"/>
              <a:gd name="T29" fmla="*/ 1594689 h 2282826"/>
              <a:gd name="T30" fmla="*/ 1310359 w 1717675"/>
              <a:gd name="T31" fmla="*/ 1868582 h 2282826"/>
              <a:gd name="T32" fmla="*/ 1270941 w 1717675"/>
              <a:gd name="T33" fmla="*/ 1904007 h 2282826"/>
              <a:gd name="T34" fmla="*/ 1006609 w 1717675"/>
              <a:gd name="T35" fmla="*/ 1889771 h 2282826"/>
              <a:gd name="T36" fmla="*/ 1152025 w 1717675"/>
              <a:gd name="T37" fmla="*/ 931304 h 2282826"/>
              <a:gd name="T38" fmla="*/ 726881 w 1717675"/>
              <a:gd name="T39" fmla="*/ 867716 h 2282826"/>
              <a:gd name="T40" fmla="*/ 541604 w 1717675"/>
              <a:gd name="T41" fmla="*/ 825323 h 2282826"/>
              <a:gd name="T42" fmla="*/ 705045 w 1717675"/>
              <a:gd name="T43" fmla="*/ 716362 h 2282826"/>
              <a:gd name="T44" fmla="*/ 714308 w 1717675"/>
              <a:gd name="T45" fmla="*/ 706427 h 2282826"/>
              <a:gd name="T46" fmla="*/ 682546 w 1717675"/>
              <a:gd name="T47" fmla="*/ 491816 h 2282826"/>
              <a:gd name="T48" fmla="*/ 798014 w 1717675"/>
              <a:gd name="T49" fmla="*/ 552755 h 2282826"/>
              <a:gd name="T50" fmla="*/ 848634 w 1717675"/>
              <a:gd name="T51" fmla="*/ 615349 h 2282826"/>
              <a:gd name="T52" fmla="*/ 843672 w 1717675"/>
              <a:gd name="T53" fmla="*/ 704439 h 2282826"/>
              <a:gd name="T54" fmla="*/ 678577 w 1717675"/>
              <a:gd name="T55" fmla="*/ 998536 h 2282826"/>
              <a:gd name="T56" fmla="*/ 639536 w 1717675"/>
              <a:gd name="T57" fmla="*/ 1263155 h 2282826"/>
              <a:gd name="T58" fmla="*/ 355335 w 1717675"/>
              <a:gd name="T59" fmla="*/ 1810611 h 2282826"/>
              <a:gd name="T60" fmla="*/ 169727 w 1717675"/>
              <a:gd name="T61" fmla="*/ 1155519 h 2282826"/>
              <a:gd name="T62" fmla="*/ 74773 w 1717675"/>
              <a:gd name="T63" fmla="*/ 1019069 h 2282826"/>
              <a:gd name="T64" fmla="*/ 5956 w 1717675"/>
              <a:gd name="T65" fmla="*/ 714707 h 2282826"/>
              <a:gd name="T66" fmla="*/ 3640 w 1717675"/>
              <a:gd name="T67" fmla="*/ 610713 h 2282826"/>
              <a:gd name="T68" fmla="*/ 60546 w 1717675"/>
              <a:gd name="T69" fmla="*/ 545468 h 2282826"/>
              <a:gd name="T70" fmla="*/ 178990 w 1717675"/>
              <a:gd name="T71" fmla="*/ 498771 h 2282826"/>
              <a:gd name="T72" fmla="*/ 406617 w 1717675"/>
              <a:gd name="T73" fmla="*/ 556398 h 2282826"/>
              <a:gd name="T74" fmla="*/ 560793 w 1717675"/>
              <a:gd name="T75" fmla="*/ 477575 h 2282826"/>
              <a:gd name="T76" fmla="*/ 528293 w 1717675"/>
              <a:gd name="T77" fmla="*/ 15908 h 2282826"/>
              <a:gd name="T78" fmla="*/ 610084 w 1717675"/>
              <a:gd name="T79" fmla="*/ 67278 h 2282826"/>
              <a:gd name="T80" fmla="*/ 575977 w 1717675"/>
              <a:gd name="T81" fmla="*/ 113675 h 2282826"/>
              <a:gd name="T82" fmla="*/ 510080 w 1717675"/>
              <a:gd name="T83" fmla="*/ 126932 h 2282826"/>
              <a:gd name="T84" fmla="*/ 527630 w 1717675"/>
              <a:gd name="T85" fmla="*/ 138864 h 2282826"/>
              <a:gd name="T86" fmla="*/ 587235 w 1717675"/>
              <a:gd name="T87" fmla="*/ 146155 h 2282826"/>
              <a:gd name="T88" fmla="*/ 600150 w 1717675"/>
              <a:gd name="T89" fmla="*/ 190233 h 2282826"/>
              <a:gd name="T90" fmla="*/ 616376 w 1717675"/>
              <a:gd name="T91" fmla="*/ 239282 h 2282826"/>
              <a:gd name="T92" fmla="*/ 603130 w 1717675"/>
              <a:gd name="T93" fmla="*/ 312857 h 2282826"/>
              <a:gd name="T94" fmla="*/ 587566 w 1717675"/>
              <a:gd name="T95" fmla="*/ 315177 h 2282826"/>
              <a:gd name="T96" fmla="*/ 545181 w 1717675"/>
              <a:gd name="T97" fmla="*/ 411619 h 2282826"/>
              <a:gd name="T98" fmla="*/ 478953 w 1717675"/>
              <a:gd name="T99" fmla="*/ 468954 h 2282826"/>
              <a:gd name="T100" fmla="*/ 413718 w 1717675"/>
              <a:gd name="T101" fmla="*/ 480223 h 2282826"/>
              <a:gd name="T102" fmla="*/ 348815 w 1717675"/>
              <a:gd name="T103" fmla="*/ 442110 h 2282826"/>
              <a:gd name="T104" fmla="*/ 287554 w 1717675"/>
              <a:gd name="T105" fmla="*/ 364558 h 2282826"/>
              <a:gd name="T106" fmla="*/ 255765 w 1717675"/>
              <a:gd name="T107" fmla="*/ 313852 h 2282826"/>
              <a:gd name="T108" fmla="*/ 239207 w 1717675"/>
              <a:gd name="T109" fmla="*/ 289327 h 2282826"/>
              <a:gd name="T110" fmla="*/ 247486 w 1717675"/>
              <a:gd name="T111" fmla="*/ 195867 h 2282826"/>
              <a:gd name="T112" fmla="*/ 255433 w 1717675"/>
              <a:gd name="T113" fmla="*/ 146817 h 2282826"/>
              <a:gd name="T114" fmla="*/ 272652 w 1717675"/>
              <a:gd name="T115" fmla="*/ 85174 h 2282826"/>
              <a:gd name="T116" fmla="*/ 273977 w 1717675"/>
              <a:gd name="T117" fmla="*/ 57003 h 2282826"/>
              <a:gd name="T118" fmla="*/ 370339 w 1717675"/>
              <a:gd name="T119" fmla="*/ 9942 h 22828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717675" h="2282826">
                <a:moveTo>
                  <a:pt x="592137" y="2193925"/>
                </a:moveTo>
                <a:lnTo>
                  <a:pt x="708970" y="2193925"/>
                </a:lnTo>
                <a:lnTo>
                  <a:pt x="714515" y="2197144"/>
                </a:lnTo>
                <a:lnTo>
                  <a:pt x="727980" y="2206399"/>
                </a:lnTo>
                <a:lnTo>
                  <a:pt x="736693" y="2212836"/>
                </a:lnTo>
                <a:lnTo>
                  <a:pt x="745406" y="2219677"/>
                </a:lnTo>
                <a:lnTo>
                  <a:pt x="754119" y="2226919"/>
                </a:lnTo>
                <a:lnTo>
                  <a:pt x="762436" y="2234966"/>
                </a:lnTo>
                <a:lnTo>
                  <a:pt x="769565" y="2242611"/>
                </a:lnTo>
                <a:lnTo>
                  <a:pt x="773129" y="2246635"/>
                </a:lnTo>
                <a:lnTo>
                  <a:pt x="775505" y="2250256"/>
                </a:lnTo>
                <a:lnTo>
                  <a:pt x="778278" y="2253877"/>
                </a:lnTo>
                <a:lnTo>
                  <a:pt x="779466" y="2257499"/>
                </a:lnTo>
                <a:lnTo>
                  <a:pt x="780654" y="2261120"/>
                </a:lnTo>
                <a:lnTo>
                  <a:pt x="781050" y="2264339"/>
                </a:lnTo>
                <a:lnTo>
                  <a:pt x="780654" y="2267558"/>
                </a:lnTo>
                <a:lnTo>
                  <a:pt x="779070" y="2269972"/>
                </a:lnTo>
                <a:lnTo>
                  <a:pt x="777089" y="2272386"/>
                </a:lnTo>
                <a:lnTo>
                  <a:pt x="773921" y="2275203"/>
                </a:lnTo>
                <a:lnTo>
                  <a:pt x="769565" y="2276812"/>
                </a:lnTo>
                <a:lnTo>
                  <a:pt x="764812" y="2278422"/>
                </a:lnTo>
                <a:lnTo>
                  <a:pt x="758475" y="2280031"/>
                </a:lnTo>
                <a:lnTo>
                  <a:pt x="750951" y="2280836"/>
                </a:lnTo>
                <a:lnTo>
                  <a:pt x="741446" y="2281238"/>
                </a:lnTo>
                <a:lnTo>
                  <a:pt x="732733" y="2281238"/>
                </a:lnTo>
                <a:lnTo>
                  <a:pt x="724020" y="2280434"/>
                </a:lnTo>
                <a:lnTo>
                  <a:pt x="715703" y="2279226"/>
                </a:lnTo>
                <a:lnTo>
                  <a:pt x="707782" y="2278019"/>
                </a:lnTo>
                <a:lnTo>
                  <a:pt x="700653" y="2276008"/>
                </a:lnTo>
                <a:lnTo>
                  <a:pt x="693524" y="2273996"/>
                </a:lnTo>
                <a:lnTo>
                  <a:pt x="686395" y="2271179"/>
                </a:lnTo>
                <a:lnTo>
                  <a:pt x="680059" y="2268363"/>
                </a:lnTo>
                <a:lnTo>
                  <a:pt x="673722" y="2265144"/>
                </a:lnTo>
                <a:lnTo>
                  <a:pt x="667385" y="2261925"/>
                </a:lnTo>
                <a:lnTo>
                  <a:pt x="661445" y="2258303"/>
                </a:lnTo>
                <a:lnTo>
                  <a:pt x="649959" y="2250659"/>
                </a:lnTo>
                <a:lnTo>
                  <a:pt x="638474" y="2242611"/>
                </a:lnTo>
                <a:lnTo>
                  <a:pt x="633722" y="2239392"/>
                </a:lnTo>
                <a:lnTo>
                  <a:pt x="630553" y="2237381"/>
                </a:lnTo>
                <a:lnTo>
                  <a:pt x="629365" y="2237381"/>
                </a:lnTo>
                <a:lnTo>
                  <a:pt x="627781" y="2237381"/>
                </a:lnTo>
                <a:lnTo>
                  <a:pt x="627385" y="2237783"/>
                </a:lnTo>
                <a:lnTo>
                  <a:pt x="626593" y="2238990"/>
                </a:lnTo>
                <a:lnTo>
                  <a:pt x="625801" y="2240197"/>
                </a:lnTo>
                <a:lnTo>
                  <a:pt x="625405" y="2241807"/>
                </a:lnTo>
                <a:lnTo>
                  <a:pt x="624613" y="2243014"/>
                </a:lnTo>
                <a:lnTo>
                  <a:pt x="623820" y="2243416"/>
                </a:lnTo>
                <a:lnTo>
                  <a:pt x="623028" y="2243416"/>
                </a:lnTo>
                <a:lnTo>
                  <a:pt x="609563" y="2243014"/>
                </a:lnTo>
                <a:lnTo>
                  <a:pt x="602434" y="2242209"/>
                </a:lnTo>
                <a:lnTo>
                  <a:pt x="599266" y="2241404"/>
                </a:lnTo>
                <a:lnTo>
                  <a:pt x="597682" y="2240599"/>
                </a:lnTo>
                <a:lnTo>
                  <a:pt x="595305" y="2229333"/>
                </a:lnTo>
                <a:lnTo>
                  <a:pt x="593721" y="2220079"/>
                </a:lnTo>
                <a:lnTo>
                  <a:pt x="592929" y="2212434"/>
                </a:lnTo>
                <a:lnTo>
                  <a:pt x="592929" y="2206801"/>
                </a:lnTo>
                <a:lnTo>
                  <a:pt x="592929" y="2202375"/>
                </a:lnTo>
                <a:lnTo>
                  <a:pt x="593325" y="2199558"/>
                </a:lnTo>
                <a:lnTo>
                  <a:pt x="593721" y="2197144"/>
                </a:lnTo>
                <a:lnTo>
                  <a:pt x="592137" y="2193925"/>
                </a:lnTo>
                <a:close/>
                <a:moveTo>
                  <a:pt x="295275" y="2193925"/>
                </a:moveTo>
                <a:lnTo>
                  <a:pt x="412750" y="2193925"/>
                </a:lnTo>
                <a:lnTo>
                  <a:pt x="411162" y="2197144"/>
                </a:lnTo>
                <a:lnTo>
                  <a:pt x="411559" y="2199558"/>
                </a:lnTo>
                <a:lnTo>
                  <a:pt x="411956" y="2202375"/>
                </a:lnTo>
                <a:lnTo>
                  <a:pt x="411956" y="2206801"/>
                </a:lnTo>
                <a:lnTo>
                  <a:pt x="411956" y="2212434"/>
                </a:lnTo>
                <a:lnTo>
                  <a:pt x="411162" y="2220079"/>
                </a:lnTo>
                <a:lnTo>
                  <a:pt x="409575" y="2229333"/>
                </a:lnTo>
                <a:lnTo>
                  <a:pt x="407194" y="2240599"/>
                </a:lnTo>
                <a:lnTo>
                  <a:pt x="405606" y="2241404"/>
                </a:lnTo>
                <a:lnTo>
                  <a:pt x="402431" y="2242209"/>
                </a:lnTo>
                <a:lnTo>
                  <a:pt x="395287" y="2243014"/>
                </a:lnTo>
                <a:lnTo>
                  <a:pt x="381794" y="2243416"/>
                </a:lnTo>
                <a:lnTo>
                  <a:pt x="381000" y="2243416"/>
                </a:lnTo>
                <a:lnTo>
                  <a:pt x="380603" y="2243014"/>
                </a:lnTo>
                <a:lnTo>
                  <a:pt x="379412" y="2241807"/>
                </a:lnTo>
                <a:lnTo>
                  <a:pt x="379015" y="2240197"/>
                </a:lnTo>
                <a:lnTo>
                  <a:pt x="378222" y="2238990"/>
                </a:lnTo>
                <a:lnTo>
                  <a:pt x="377825" y="2237783"/>
                </a:lnTo>
                <a:lnTo>
                  <a:pt x="377031" y="2237381"/>
                </a:lnTo>
                <a:lnTo>
                  <a:pt x="375840" y="2237381"/>
                </a:lnTo>
                <a:lnTo>
                  <a:pt x="374650" y="2237381"/>
                </a:lnTo>
                <a:lnTo>
                  <a:pt x="371475" y="2239392"/>
                </a:lnTo>
                <a:lnTo>
                  <a:pt x="366315" y="2242611"/>
                </a:lnTo>
                <a:lnTo>
                  <a:pt x="354806" y="2250659"/>
                </a:lnTo>
                <a:lnTo>
                  <a:pt x="343694" y="2258303"/>
                </a:lnTo>
                <a:lnTo>
                  <a:pt x="337343" y="2261925"/>
                </a:lnTo>
                <a:lnTo>
                  <a:pt x="331390" y="2265144"/>
                </a:lnTo>
                <a:lnTo>
                  <a:pt x="324643" y="2268363"/>
                </a:lnTo>
                <a:lnTo>
                  <a:pt x="318293" y="2271179"/>
                </a:lnTo>
                <a:lnTo>
                  <a:pt x="311150" y="2273996"/>
                </a:lnTo>
                <a:lnTo>
                  <a:pt x="304006" y="2276008"/>
                </a:lnTo>
                <a:lnTo>
                  <a:pt x="296862" y="2278019"/>
                </a:lnTo>
                <a:lnTo>
                  <a:pt x="288528" y="2279226"/>
                </a:lnTo>
                <a:lnTo>
                  <a:pt x="280590" y="2280434"/>
                </a:lnTo>
                <a:lnTo>
                  <a:pt x="272256" y="2281238"/>
                </a:lnTo>
                <a:lnTo>
                  <a:pt x="263128" y="2281238"/>
                </a:lnTo>
                <a:lnTo>
                  <a:pt x="253603" y="2280836"/>
                </a:lnTo>
                <a:lnTo>
                  <a:pt x="246062" y="2280031"/>
                </a:lnTo>
                <a:lnTo>
                  <a:pt x="239712" y="2278422"/>
                </a:lnTo>
                <a:lnTo>
                  <a:pt x="234949" y="2276812"/>
                </a:lnTo>
                <a:lnTo>
                  <a:pt x="230584" y="2275203"/>
                </a:lnTo>
                <a:lnTo>
                  <a:pt x="227409" y="2272386"/>
                </a:lnTo>
                <a:lnTo>
                  <a:pt x="225424" y="2269972"/>
                </a:lnTo>
                <a:lnTo>
                  <a:pt x="224234" y="2267558"/>
                </a:lnTo>
                <a:lnTo>
                  <a:pt x="223837" y="2264339"/>
                </a:lnTo>
                <a:lnTo>
                  <a:pt x="223837" y="2261120"/>
                </a:lnTo>
                <a:lnTo>
                  <a:pt x="225028" y="2257499"/>
                </a:lnTo>
                <a:lnTo>
                  <a:pt x="226615" y="2253877"/>
                </a:lnTo>
                <a:lnTo>
                  <a:pt x="228996" y="2250256"/>
                </a:lnTo>
                <a:lnTo>
                  <a:pt x="231378" y="2246635"/>
                </a:lnTo>
                <a:lnTo>
                  <a:pt x="234949" y="2242611"/>
                </a:lnTo>
                <a:lnTo>
                  <a:pt x="242093" y="2234966"/>
                </a:lnTo>
                <a:lnTo>
                  <a:pt x="250428" y="2226919"/>
                </a:lnTo>
                <a:lnTo>
                  <a:pt x="259159" y="2219677"/>
                </a:lnTo>
                <a:lnTo>
                  <a:pt x="268684" y="2212836"/>
                </a:lnTo>
                <a:lnTo>
                  <a:pt x="277018" y="2206399"/>
                </a:lnTo>
                <a:lnTo>
                  <a:pt x="290115" y="2197144"/>
                </a:lnTo>
                <a:lnTo>
                  <a:pt x="295275" y="2193925"/>
                </a:lnTo>
                <a:close/>
                <a:moveTo>
                  <a:pt x="1091803" y="1906588"/>
                </a:moveTo>
                <a:lnTo>
                  <a:pt x="1106091" y="1906588"/>
                </a:lnTo>
                <a:lnTo>
                  <a:pt x="1118394" y="1906588"/>
                </a:lnTo>
                <a:lnTo>
                  <a:pt x="1127919" y="1906987"/>
                </a:lnTo>
                <a:lnTo>
                  <a:pt x="1136650" y="1907385"/>
                </a:lnTo>
                <a:lnTo>
                  <a:pt x="1129506" y="2235201"/>
                </a:lnTo>
                <a:lnTo>
                  <a:pt x="1127919" y="2234006"/>
                </a:lnTo>
                <a:lnTo>
                  <a:pt x="1123950" y="2229625"/>
                </a:lnTo>
                <a:lnTo>
                  <a:pt x="1119981" y="2225243"/>
                </a:lnTo>
                <a:lnTo>
                  <a:pt x="1115219" y="2219667"/>
                </a:lnTo>
                <a:lnTo>
                  <a:pt x="1109663" y="2211302"/>
                </a:lnTo>
                <a:lnTo>
                  <a:pt x="1102916" y="2201344"/>
                </a:lnTo>
                <a:lnTo>
                  <a:pt x="1094185" y="2188598"/>
                </a:lnTo>
                <a:lnTo>
                  <a:pt x="1085056" y="2173064"/>
                </a:lnTo>
                <a:lnTo>
                  <a:pt x="1073547" y="2154343"/>
                </a:lnTo>
                <a:lnTo>
                  <a:pt x="1061641" y="2132435"/>
                </a:lnTo>
                <a:lnTo>
                  <a:pt x="1047353" y="2106943"/>
                </a:lnTo>
                <a:lnTo>
                  <a:pt x="1031478" y="2077467"/>
                </a:lnTo>
                <a:lnTo>
                  <a:pt x="1014413" y="2043610"/>
                </a:lnTo>
                <a:lnTo>
                  <a:pt x="994966" y="2005371"/>
                </a:lnTo>
                <a:lnTo>
                  <a:pt x="992188" y="1999795"/>
                </a:lnTo>
                <a:lnTo>
                  <a:pt x="990203" y="1995015"/>
                </a:lnTo>
                <a:lnTo>
                  <a:pt x="988616" y="1989837"/>
                </a:lnTo>
                <a:lnTo>
                  <a:pt x="987028" y="1985057"/>
                </a:lnTo>
                <a:lnTo>
                  <a:pt x="985838" y="1980277"/>
                </a:lnTo>
                <a:lnTo>
                  <a:pt x="985044" y="1976294"/>
                </a:lnTo>
                <a:lnTo>
                  <a:pt x="984647" y="1971514"/>
                </a:lnTo>
                <a:lnTo>
                  <a:pt x="984250" y="1967929"/>
                </a:lnTo>
                <a:lnTo>
                  <a:pt x="984250" y="1963946"/>
                </a:lnTo>
                <a:lnTo>
                  <a:pt x="984647" y="1959963"/>
                </a:lnTo>
                <a:lnTo>
                  <a:pt x="985441" y="1956378"/>
                </a:lnTo>
                <a:lnTo>
                  <a:pt x="986235" y="1952793"/>
                </a:lnTo>
                <a:lnTo>
                  <a:pt x="987822" y="1950005"/>
                </a:lnTo>
                <a:lnTo>
                  <a:pt x="989013" y="1946420"/>
                </a:lnTo>
                <a:lnTo>
                  <a:pt x="990600" y="1943632"/>
                </a:lnTo>
                <a:lnTo>
                  <a:pt x="992585" y="1941242"/>
                </a:lnTo>
                <a:lnTo>
                  <a:pt x="996950" y="1935666"/>
                </a:lnTo>
                <a:lnTo>
                  <a:pt x="1002110" y="1930886"/>
                </a:lnTo>
                <a:lnTo>
                  <a:pt x="1008063" y="1926903"/>
                </a:lnTo>
                <a:lnTo>
                  <a:pt x="1014413" y="1923318"/>
                </a:lnTo>
                <a:lnTo>
                  <a:pt x="1021160" y="1920131"/>
                </a:lnTo>
                <a:lnTo>
                  <a:pt x="1028700" y="1916945"/>
                </a:lnTo>
                <a:lnTo>
                  <a:pt x="1036241" y="1914953"/>
                </a:lnTo>
                <a:lnTo>
                  <a:pt x="1043781" y="1912563"/>
                </a:lnTo>
                <a:lnTo>
                  <a:pt x="1051719" y="1910970"/>
                </a:lnTo>
                <a:lnTo>
                  <a:pt x="1060053" y="1909376"/>
                </a:lnTo>
                <a:lnTo>
                  <a:pt x="1068388" y="1908580"/>
                </a:lnTo>
                <a:lnTo>
                  <a:pt x="1076325" y="1907783"/>
                </a:lnTo>
                <a:lnTo>
                  <a:pt x="1091803" y="1906588"/>
                </a:lnTo>
                <a:close/>
                <a:moveTo>
                  <a:pt x="1381919" y="1116013"/>
                </a:moveTo>
                <a:lnTo>
                  <a:pt x="1717675" y="1488552"/>
                </a:lnTo>
                <a:lnTo>
                  <a:pt x="1574631" y="1488552"/>
                </a:lnTo>
                <a:lnTo>
                  <a:pt x="1574631" y="2220141"/>
                </a:lnTo>
                <a:lnTo>
                  <a:pt x="1574234" y="2226886"/>
                </a:lnTo>
                <a:lnTo>
                  <a:pt x="1573439" y="2232837"/>
                </a:lnTo>
                <a:lnTo>
                  <a:pt x="1571850" y="2239185"/>
                </a:lnTo>
                <a:lnTo>
                  <a:pt x="1569863" y="2244342"/>
                </a:lnTo>
                <a:lnTo>
                  <a:pt x="1567081" y="2249897"/>
                </a:lnTo>
                <a:lnTo>
                  <a:pt x="1563903" y="2255451"/>
                </a:lnTo>
                <a:lnTo>
                  <a:pt x="1560327" y="2260212"/>
                </a:lnTo>
                <a:lnTo>
                  <a:pt x="1556353" y="2264576"/>
                </a:lnTo>
                <a:lnTo>
                  <a:pt x="1551982" y="2268544"/>
                </a:lnTo>
                <a:lnTo>
                  <a:pt x="1546817" y="2272114"/>
                </a:lnTo>
                <a:lnTo>
                  <a:pt x="1541651" y="2275288"/>
                </a:lnTo>
                <a:lnTo>
                  <a:pt x="1536486" y="2278065"/>
                </a:lnTo>
                <a:lnTo>
                  <a:pt x="1530526" y="2280446"/>
                </a:lnTo>
                <a:lnTo>
                  <a:pt x="1524565" y="2281636"/>
                </a:lnTo>
                <a:lnTo>
                  <a:pt x="1518208" y="2282826"/>
                </a:lnTo>
                <a:lnTo>
                  <a:pt x="1511850" y="2282826"/>
                </a:lnTo>
                <a:lnTo>
                  <a:pt x="1252384" y="2282826"/>
                </a:lnTo>
                <a:lnTo>
                  <a:pt x="1245629" y="2282826"/>
                </a:lnTo>
                <a:lnTo>
                  <a:pt x="1239669" y="2281636"/>
                </a:lnTo>
                <a:lnTo>
                  <a:pt x="1233312" y="2280446"/>
                </a:lnTo>
                <a:lnTo>
                  <a:pt x="1227749" y="2278065"/>
                </a:lnTo>
                <a:lnTo>
                  <a:pt x="1222186" y="2275288"/>
                </a:lnTo>
                <a:lnTo>
                  <a:pt x="1217020" y="2272114"/>
                </a:lnTo>
                <a:lnTo>
                  <a:pt x="1212252" y="2268544"/>
                </a:lnTo>
                <a:lnTo>
                  <a:pt x="1207484" y="2264576"/>
                </a:lnTo>
                <a:lnTo>
                  <a:pt x="1203908" y="2260212"/>
                </a:lnTo>
                <a:lnTo>
                  <a:pt x="1199935" y="2255451"/>
                </a:lnTo>
                <a:lnTo>
                  <a:pt x="1197153" y="2249897"/>
                </a:lnTo>
                <a:lnTo>
                  <a:pt x="1193974" y="2244342"/>
                </a:lnTo>
                <a:lnTo>
                  <a:pt x="1191988" y="2239185"/>
                </a:lnTo>
                <a:lnTo>
                  <a:pt x="1190796" y="2232837"/>
                </a:lnTo>
                <a:lnTo>
                  <a:pt x="1189604" y="2226886"/>
                </a:lnTo>
                <a:lnTo>
                  <a:pt x="1189604" y="2220141"/>
                </a:lnTo>
                <a:lnTo>
                  <a:pt x="1189604" y="1488552"/>
                </a:lnTo>
                <a:lnTo>
                  <a:pt x="1046162" y="1488552"/>
                </a:lnTo>
                <a:lnTo>
                  <a:pt x="1381919" y="1116013"/>
                </a:lnTo>
                <a:close/>
                <a:moveTo>
                  <a:pt x="871935" y="1039813"/>
                </a:moveTo>
                <a:lnTo>
                  <a:pt x="819150" y="1046560"/>
                </a:lnTo>
                <a:lnTo>
                  <a:pt x="529431" y="1083469"/>
                </a:lnTo>
                <a:lnTo>
                  <a:pt x="515144" y="1089422"/>
                </a:lnTo>
                <a:lnTo>
                  <a:pt x="486569" y="1100535"/>
                </a:lnTo>
                <a:lnTo>
                  <a:pt x="434975" y="1121966"/>
                </a:lnTo>
                <a:lnTo>
                  <a:pt x="483394" y="1115616"/>
                </a:lnTo>
                <a:lnTo>
                  <a:pt x="504825" y="1112441"/>
                </a:lnTo>
                <a:lnTo>
                  <a:pt x="892572" y="1062832"/>
                </a:lnTo>
                <a:lnTo>
                  <a:pt x="888207" y="1058466"/>
                </a:lnTo>
                <a:lnTo>
                  <a:pt x="871935" y="1039813"/>
                </a:lnTo>
                <a:close/>
                <a:moveTo>
                  <a:pt x="649685" y="989013"/>
                </a:moveTo>
                <a:lnTo>
                  <a:pt x="509588" y="995760"/>
                </a:lnTo>
                <a:lnTo>
                  <a:pt x="469900" y="997744"/>
                </a:lnTo>
                <a:lnTo>
                  <a:pt x="447675" y="998935"/>
                </a:lnTo>
                <a:lnTo>
                  <a:pt x="200025" y="1021954"/>
                </a:lnTo>
                <a:lnTo>
                  <a:pt x="187325" y="1029891"/>
                </a:lnTo>
                <a:lnTo>
                  <a:pt x="112712" y="1074341"/>
                </a:lnTo>
                <a:lnTo>
                  <a:pt x="506413" y="1011635"/>
                </a:lnTo>
                <a:lnTo>
                  <a:pt x="551260" y="1004491"/>
                </a:lnTo>
                <a:lnTo>
                  <a:pt x="560785" y="1002904"/>
                </a:lnTo>
                <a:lnTo>
                  <a:pt x="649685" y="989013"/>
                </a:lnTo>
                <a:close/>
                <a:moveTo>
                  <a:pt x="150813" y="851694"/>
                </a:moveTo>
                <a:lnTo>
                  <a:pt x="153988" y="857647"/>
                </a:lnTo>
                <a:lnTo>
                  <a:pt x="157163" y="865585"/>
                </a:lnTo>
                <a:lnTo>
                  <a:pt x="165497" y="887810"/>
                </a:lnTo>
                <a:lnTo>
                  <a:pt x="163909" y="862410"/>
                </a:lnTo>
                <a:lnTo>
                  <a:pt x="157956" y="858044"/>
                </a:lnTo>
                <a:lnTo>
                  <a:pt x="150813" y="851694"/>
                </a:lnTo>
                <a:close/>
                <a:moveTo>
                  <a:pt x="855663" y="846138"/>
                </a:moveTo>
                <a:lnTo>
                  <a:pt x="854869" y="846535"/>
                </a:lnTo>
                <a:lnTo>
                  <a:pt x="854075" y="847328"/>
                </a:lnTo>
                <a:lnTo>
                  <a:pt x="845741" y="858441"/>
                </a:lnTo>
                <a:lnTo>
                  <a:pt x="837803" y="869553"/>
                </a:lnTo>
                <a:lnTo>
                  <a:pt x="835819" y="872728"/>
                </a:lnTo>
                <a:lnTo>
                  <a:pt x="827881" y="991394"/>
                </a:lnTo>
                <a:lnTo>
                  <a:pt x="833835" y="962422"/>
                </a:lnTo>
                <a:lnTo>
                  <a:pt x="840185" y="934641"/>
                </a:lnTo>
                <a:lnTo>
                  <a:pt x="851297" y="885428"/>
                </a:lnTo>
                <a:lnTo>
                  <a:pt x="854869" y="866775"/>
                </a:lnTo>
                <a:lnTo>
                  <a:pt x="856060" y="859235"/>
                </a:lnTo>
                <a:lnTo>
                  <a:pt x="856853" y="853282"/>
                </a:lnTo>
                <a:lnTo>
                  <a:pt x="857647" y="848916"/>
                </a:lnTo>
                <a:lnTo>
                  <a:pt x="856853" y="846535"/>
                </a:lnTo>
                <a:lnTo>
                  <a:pt x="856457" y="846138"/>
                </a:lnTo>
                <a:lnTo>
                  <a:pt x="855663" y="846138"/>
                </a:lnTo>
                <a:close/>
                <a:moveTo>
                  <a:pt x="701278" y="569913"/>
                </a:moveTo>
                <a:lnTo>
                  <a:pt x="716360" y="569913"/>
                </a:lnTo>
                <a:lnTo>
                  <a:pt x="730647" y="570707"/>
                </a:lnTo>
                <a:lnTo>
                  <a:pt x="745331" y="572294"/>
                </a:lnTo>
                <a:lnTo>
                  <a:pt x="760016" y="574675"/>
                </a:lnTo>
                <a:lnTo>
                  <a:pt x="774700" y="577453"/>
                </a:lnTo>
                <a:lnTo>
                  <a:pt x="789781" y="581025"/>
                </a:lnTo>
                <a:lnTo>
                  <a:pt x="804466" y="584994"/>
                </a:lnTo>
                <a:lnTo>
                  <a:pt x="818753" y="589360"/>
                </a:lnTo>
                <a:lnTo>
                  <a:pt x="833041" y="594519"/>
                </a:lnTo>
                <a:lnTo>
                  <a:pt x="846932" y="599678"/>
                </a:lnTo>
                <a:lnTo>
                  <a:pt x="860822" y="605632"/>
                </a:lnTo>
                <a:lnTo>
                  <a:pt x="874316" y="611982"/>
                </a:lnTo>
                <a:lnTo>
                  <a:pt x="887810" y="618332"/>
                </a:lnTo>
                <a:lnTo>
                  <a:pt x="900510" y="625078"/>
                </a:lnTo>
                <a:lnTo>
                  <a:pt x="912813" y="632222"/>
                </a:lnTo>
                <a:lnTo>
                  <a:pt x="924719" y="639366"/>
                </a:lnTo>
                <a:lnTo>
                  <a:pt x="936228" y="646907"/>
                </a:lnTo>
                <a:lnTo>
                  <a:pt x="946944" y="654844"/>
                </a:lnTo>
                <a:lnTo>
                  <a:pt x="957263" y="662385"/>
                </a:lnTo>
                <a:lnTo>
                  <a:pt x="967185" y="669925"/>
                </a:lnTo>
                <a:lnTo>
                  <a:pt x="975916" y="677466"/>
                </a:lnTo>
                <a:lnTo>
                  <a:pt x="983853" y="685007"/>
                </a:lnTo>
                <a:lnTo>
                  <a:pt x="991394" y="692547"/>
                </a:lnTo>
                <a:lnTo>
                  <a:pt x="998141" y="700088"/>
                </a:lnTo>
                <a:lnTo>
                  <a:pt x="1003698" y="707232"/>
                </a:lnTo>
                <a:lnTo>
                  <a:pt x="1008857" y="714375"/>
                </a:lnTo>
                <a:lnTo>
                  <a:pt x="1012429" y="721122"/>
                </a:lnTo>
                <a:lnTo>
                  <a:pt x="1015604" y="727869"/>
                </a:lnTo>
                <a:lnTo>
                  <a:pt x="1017588" y="734219"/>
                </a:lnTo>
                <a:lnTo>
                  <a:pt x="1017985" y="737394"/>
                </a:lnTo>
                <a:lnTo>
                  <a:pt x="1018382" y="740172"/>
                </a:lnTo>
                <a:lnTo>
                  <a:pt x="1019176" y="749300"/>
                </a:lnTo>
                <a:lnTo>
                  <a:pt x="1020366" y="758032"/>
                </a:lnTo>
                <a:lnTo>
                  <a:pt x="1020763" y="767557"/>
                </a:lnTo>
                <a:lnTo>
                  <a:pt x="1020763" y="777478"/>
                </a:lnTo>
                <a:lnTo>
                  <a:pt x="1020366" y="787797"/>
                </a:lnTo>
                <a:lnTo>
                  <a:pt x="1019176" y="798513"/>
                </a:lnTo>
                <a:lnTo>
                  <a:pt x="1017985" y="809228"/>
                </a:lnTo>
                <a:lnTo>
                  <a:pt x="1016398" y="820341"/>
                </a:lnTo>
                <a:lnTo>
                  <a:pt x="1014810" y="832247"/>
                </a:lnTo>
                <a:lnTo>
                  <a:pt x="1012032" y="844153"/>
                </a:lnTo>
                <a:lnTo>
                  <a:pt x="1007269" y="867966"/>
                </a:lnTo>
                <a:lnTo>
                  <a:pt x="1000919" y="893366"/>
                </a:lnTo>
                <a:lnTo>
                  <a:pt x="993776" y="919163"/>
                </a:lnTo>
                <a:lnTo>
                  <a:pt x="985441" y="945754"/>
                </a:lnTo>
                <a:lnTo>
                  <a:pt x="977107" y="972741"/>
                </a:lnTo>
                <a:lnTo>
                  <a:pt x="967978" y="1000125"/>
                </a:lnTo>
                <a:lnTo>
                  <a:pt x="958057" y="1027510"/>
                </a:lnTo>
                <a:lnTo>
                  <a:pt x="937419" y="1083072"/>
                </a:lnTo>
                <a:lnTo>
                  <a:pt x="917178" y="1137444"/>
                </a:lnTo>
                <a:lnTo>
                  <a:pt x="892572" y="1213644"/>
                </a:lnTo>
                <a:lnTo>
                  <a:pt x="813991" y="1196579"/>
                </a:lnTo>
                <a:lnTo>
                  <a:pt x="809625" y="1257697"/>
                </a:lnTo>
                <a:lnTo>
                  <a:pt x="802481" y="1338263"/>
                </a:lnTo>
                <a:lnTo>
                  <a:pt x="796925" y="1400572"/>
                </a:lnTo>
                <a:lnTo>
                  <a:pt x="791369" y="1456929"/>
                </a:lnTo>
                <a:lnTo>
                  <a:pt x="790972" y="1462088"/>
                </a:lnTo>
                <a:lnTo>
                  <a:pt x="787797" y="1470819"/>
                </a:lnTo>
                <a:lnTo>
                  <a:pt x="784622" y="1479551"/>
                </a:lnTo>
                <a:lnTo>
                  <a:pt x="781050" y="1488282"/>
                </a:lnTo>
                <a:lnTo>
                  <a:pt x="777081" y="1497013"/>
                </a:lnTo>
                <a:lnTo>
                  <a:pt x="772319" y="1505347"/>
                </a:lnTo>
                <a:lnTo>
                  <a:pt x="767160" y="1513682"/>
                </a:lnTo>
                <a:lnTo>
                  <a:pt x="762000" y="1522413"/>
                </a:lnTo>
                <a:lnTo>
                  <a:pt x="756841" y="1530351"/>
                </a:lnTo>
                <a:lnTo>
                  <a:pt x="708819" y="2171701"/>
                </a:lnTo>
                <a:lnTo>
                  <a:pt x="579041" y="2171701"/>
                </a:lnTo>
                <a:lnTo>
                  <a:pt x="514350" y="1661716"/>
                </a:lnTo>
                <a:lnTo>
                  <a:pt x="506413" y="1662510"/>
                </a:lnTo>
                <a:lnTo>
                  <a:pt x="502047" y="1663304"/>
                </a:lnTo>
                <a:lnTo>
                  <a:pt x="497681" y="1663304"/>
                </a:lnTo>
                <a:lnTo>
                  <a:pt x="492522" y="1662510"/>
                </a:lnTo>
                <a:lnTo>
                  <a:pt x="486966" y="1662113"/>
                </a:lnTo>
                <a:lnTo>
                  <a:pt x="426244" y="2169717"/>
                </a:lnTo>
                <a:lnTo>
                  <a:pt x="291703" y="2171701"/>
                </a:lnTo>
                <a:lnTo>
                  <a:pt x="242888" y="1522016"/>
                </a:lnTo>
                <a:lnTo>
                  <a:pt x="232966" y="1507729"/>
                </a:lnTo>
                <a:lnTo>
                  <a:pt x="228997" y="1500188"/>
                </a:lnTo>
                <a:lnTo>
                  <a:pt x="224631" y="1492647"/>
                </a:lnTo>
                <a:lnTo>
                  <a:pt x="221059" y="1485504"/>
                </a:lnTo>
                <a:lnTo>
                  <a:pt x="217488" y="1477963"/>
                </a:lnTo>
                <a:lnTo>
                  <a:pt x="214313" y="1470422"/>
                </a:lnTo>
                <a:lnTo>
                  <a:pt x="211138" y="1462882"/>
                </a:lnTo>
                <a:lnTo>
                  <a:pt x="210741" y="1456929"/>
                </a:lnTo>
                <a:lnTo>
                  <a:pt x="203597" y="1384697"/>
                </a:lnTo>
                <a:lnTo>
                  <a:pt x="196453" y="1305719"/>
                </a:lnTo>
                <a:lnTo>
                  <a:pt x="188119" y="1205310"/>
                </a:lnTo>
                <a:lnTo>
                  <a:pt x="171450" y="1210072"/>
                </a:lnTo>
                <a:lnTo>
                  <a:pt x="154781" y="1214438"/>
                </a:lnTo>
                <a:lnTo>
                  <a:pt x="137319" y="1218010"/>
                </a:lnTo>
                <a:lnTo>
                  <a:pt x="128984" y="1219597"/>
                </a:lnTo>
                <a:lnTo>
                  <a:pt x="120650" y="1220391"/>
                </a:lnTo>
                <a:lnTo>
                  <a:pt x="112712" y="1221185"/>
                </a:lnTo>
                <a:lnTo>
                  <a:pt x="104378" y="1221582"/>
                </a:lnTo>
                <a:lnTo>
                  <a:pt x="96837" y="1221582"/>
                </a:lnTo>
                <a:lnTo>
                  <a:pt x="89694" y="1221185"/>
                </a:lnTo>
                <a:lnTo>
                  <a:pt x="82550" y="1220391"/>
                </a:lnTo>
                <a:lnTo>
                  <a:pt x="76200" y="1218804"/>
                </a:lnTo>
                <a:lnTo>
                  <a:pt x="69850" y="1216819"/>
                </a:lnTo>
                <a:lnTo>
                  <a:pt x="65087" y="1213644"/>
                </a:lnTo>
                <a:lnTo>
                  <a:pt x="55166" y="1162844"/>
                </a:lnTo>
                <a:lnTo>
                  <a:pt x="43656" y="1099741"/>
                </a:lnTo>
                <a:lnTo>
                  <a:pt x="32147" y="1029494"/>
                </a:lnTo>
                <a:lnTo>
                  <a:pt x="21034" y="957263"/>
                </a:lnTo>
                <a:lnTo>
                  <a:pt x="15875" y="922338"/>
                </a:lnTo>
                <a:lnTo>
                  <a:pt x="11509" y="888207"/>
                </a:lnTo>
                <a:lnTo>
                  <a:pt x="7144" y="856457"/>
                </a:lnTo>
                <a:lnTo>
                  <a:pt x="4366" y="827485"/>
                </a:lnTo>
                <a:lnTo>
                  <a:pt x="1587" y="801688"/>
                </a:lnTo>
                <a:lnTo>
                  <a:pt x="397" y="779860"/>
                </a:lnTo>
                <a:lnTo>
                  <a:pt x="0" y="770732"/>
                </a:lnTo>
                <a:lnTo>
                  <a:pt x="0" y="762794"/>
                </a:lnTo>
                <a:lnTo>
                  <a:pt x="397" y="756047"/>
                </a:lnTo>
                <a:lnTo>
                  <a:pt x="1191" y="750888"/>
                </a:lnTo>
                <a:lnTo>
                  <a:pt x="1587" y="745728"/>
                </a:lnTo>
                <a:lnTo>
                  <a:pt x="1984" y="740966"/>
                </a:lnTo>
                <a:lnTo>
                  <a:pt x="2778" y="736600"/>
                </a:lnTo>
                <a:lnTo>
                  <a:pt x="4366" y="731838"/>
                </a:lnTo>
                <a:lnTo>
                  <a:pt x="5556" y="727075"/>
                </a:lnTo>
                <a:lnTo>
                  <a:pt x="7144" y="722710"/>
                </a:lnTo>
                <a:lnTo>
                  <a:pt x="11509" y="713582"/>
                </a:lnTo>
                <a:lnTo>
                  <a:pt x="15875" y="705247"/>
                </a:lnTo>
                <a:lnTo>
                  <a:pt x="21828" y="697310"/>
                </a:lnTo>
                <a:lnTo>
                  <a:pt x="28575" y="689372"/>
                </a:lnTo>
                <a:lnTo>
                  <a:pt x="35719" y="681832"/>
                </a:lnTo>
                <a:lnTo>
                  <a:pt x="44053" y="673894"/>
                </a:lnTo>
                <a:lnTo>
                  <a:pt x="53181" y="666750"/>
                </a:lnTo>
                <a:lnTo>
                  <a:pt x="62309" y="660003"/>
                </a:lnTo>
                <a:lnTo>
                  <a:pt x="72628" y="653653"/>
                </a:lnTo>
                <a:lnTo>
                  <a:pt x="83344" y="647700"/>
                </a:lnTo>
                <a:lnTo>
                  <a:pt x="94853" y="641350"/>
                </a:lnTo>
                <a:lnTo>
                  <a:pt x="106759" y="635397"/>
                </a:lnTo>
                <a:lnTo>
                  <a:pt x="118666" y="629841"/>
                </a:lnTo>
                <a:lnTo>
                  <a:pt x="131366" y="624682"/>
                </a:lnTo>
                <a:lnTo>
                  <a:pt x="144463" y="619522"/>
                </a:lnTo>
                <a:lnTo>
                  <a:pt x="157956" y="614760"/>
                </a:lnTo>
                <a:lnTo>
                  <a:pt x="171847" y="609997"/>
                </a:lnTo>
                <a:lnTo>
                  <a:pt x="185738" y="605632"/>
                </a:lnTo>
                <a:lnTo>
                  <a:pt x="200025" y="601663"/>
                </a:lnTo>
                <a:lnTo>
                  <a:pt x="214709" y="597694"/>
                </a:lnTo>
                <a:lnTo>
                  <a:pt x="228997" y="594122"/>
                </a:lnTo>
                <a:lnTo>
                  <a:pt x="258366" y="587375"/>
                </a:lnTo>
                <a:lnTo>
                  <a:pt x="287734" y="581422"/>
                </a:lnTo>
                <a:lnTo>
                  <a:pt x="317500" y="576263"/>
                </a:lnTo>
                <a:lnTo>
                  <a:pt x="346075" y="571897"/>
                </a:lnTo>
                <a:lnTo>
                  <a:pt x="349647" y="571500"/>
                </a:lnTo>
                <a:lnTo>
                  <a:pt x="352822" y="571103"/>
                </a:lnTo>
                <a:lnTo>
                  <a:pt x="359569" y="571500"/>
                </a:lnTo>
                <a:lnTo>
                  <a:pt x="453628" y="918766"/>
                </a:lnTo>
                <a:lnTo>
                  <a:pt x="455216" y="904478"/>
                </a:lnTo>
                <a:lnTo>
                  <a:pt x="487760" y="666750"/>
                </a:lnTo>
                <a:lnTo>
                  <a:pt x="478631" y="643335"/>
                </a:lnTo>
                <a:lnTo>
                  <a:pt x="496491" y="612378"/>
                </a:lnTo>
                <a:lnTo>
                  <a:pt x="537766" y="611982"/>
                </a:lnTo>
                <a:lnTo>
                  <a:pt x="554831" y="643335"/>
                </a:lnTo>
                <a:lnTo>
                  <a:pt x="546894" y="671116"/>
                </a:lnTo>
                <a:lnTo>
                  <a:pt x="575866" y="922338"/>
                </a:lnTo>
                <a:lnTo>
                  <a:pt x="652463" y="582613"/>
                </a:lnTo>
                <a:lnTo>
                  <a:pt x="661591" y="578644"/>
                </a:lnTo>
                <a:lnTo>
                  <a:pt x="668338" y="575469"/>
                </a:lnTo>
                <a:lnTo>
                  <a:pt x="671910" y="572691"/>
                </a:lnTo>
                <a:lnTo>
                  <a:pt x="672703" y="572294"/>
                </a:lnTo>
                <a:lnTo>
                  <a:pt x="673100" y="571897"/>
                </a:lnTo>
                <a:lnTo>
                  <a:pt x="686991" y="570310"/>
                </a:lnTo>
                <a:lnTo>
                  <a:pt x="701278" y="569913"/>
                </a:lnTo>
                <a:close/>
                <a:moveTo>
                  <a:pt x="534014" y="0"/>
                </a:moveTo>
                <a:lnTo>
                  <a:pt x="549903" y="794"/>
                </a:lnTo>
                <a:lnTo>
                  <a:pt x="565395" y="1985"/>
                </a:lnTo>
                <a:lnTo>
                  <a:pt x="580886" y="3971"/>
                </a:lnTo>
                <a:lnTo>
                  <a:pt x="594789" y="7148"/>
                </a:lnTo>
                <a:lnTo>
                  <a:pt x="608692" y="10326"/>
                </a:lnTo>
                <a:lnTo>
                  <a:pt x="621800" y="14297"/>
                </a:lnTo>
                <a:lnTo>
                  <a:pt x="633717" y="19063"/>
                </a:lnTo>
                <a:lnTo>
                  <a:pt x="645236" y="23431"/>
                </a:lnTo>
                <a:lnTo>
                  <a:pt x="656756" y="28594"/>
                </a:lnTo>
                <a:lnTo>
                  <a:pt x="666686" y="33757"/>
                </a:lnTo>
                <a:lnTo>
                  <a:pt x="676617" y="38920"/>
                </a:lnTo>
                <a:lnTo>
                  <a:pt x="685356" y="44083"/>
                </a:lnTo>
                <a:lnTo>
                  <a:pt x="693300" y="49246"/>
                </a:lnTo>
                <a:lnTo>
                  <a:pt x="700847" y="54806"/>
                </a:lnTo>
                <a:lnTo>
                  <a:pt x="707600" y="59572"/>
                </a:lnTo>
                <a:lnTo>
                  <a:pt x="718722" y="68309"/>
                </a:lnTo>
                <a:lnTo>
                  <a:pt x="726667" y="75458"/>
                </a:lnTo>
                <a:lnTo>
                  <a:pt x="731830" y="80621"/>
                </a:lnTo>
                <a:lnTo>
                  <a:pt x="733419" y="82209"/>
                </a:lnTo>
                <a:lnTo>
                  <a:pt x="731433" y="86975"/>
                </a:lnTo>
                <a:lnTo>
                  <a:pt x="728255" y="92138"/>
                </a:lnTo>
                <a:lnTo>
                  <a:pt x="724681" y="98890"/>
                </a:lnTo>
                <a:lnTo>
                  <a:pt x="719119" y="107230"/>
                </a:lnTo>
                <a:lnTo>
                  <a:pt x="712764" y="115173"/>
                </a:lnTo>
                <a:lnTo>
                  <a:pt x="708792" y="119541"/>
                </a:lnTo>
                <a:lnTo>
                  <a:pt x="705217" y="123910"/>
                </a:lnTo>
                <a:lnTo>
                  <a:pt x="700450" y="128278"/>
                </a:lnTo>
                <a:lnTo>
                  <a:pt x="696081" y="131853"/>
                </a:lnTo>
                <a:lnTo>
                  <a:pt x="690917" y="136221"/>
                </a:lnTo>
                <a:lnTo>
                  <a:pt x="685356" y="139399"/>
                </a:lnTo>
                <a:lnTo>
                  <a:pt x="679794" y="142973"/>
                </a:lnTo>
                <a:lnTo>
                  <a:pt x="673439" y="146150"/>
                </a:lnTo>
                <a:lnTo>
                  <a:pt x="667083" y="148930"/>
                </a:lnTo>
                <a:lnTo>
                  <a:pt x="660331" y="150916"/>
                </a:lnTo>
                <a:lnTo>
                  <a:pt x="653181" y="152505"/>
                </a:lnTo>
                <a:lnTo>
                  <a:pt x="645633" y="154093"/>
                </a:lnTo>
                <a:lnTo>
                  <a:pt x="638086" y="154887"/>
                </a:lnTo>
                <a:lnTo>
                  <a:pt x="629745" y="154887"/>
                </a:lnTo>
                <a:lnTo>
                  <a:pt x="620608" y="154093"/>
                </a:lnTo>
                <a:lnTo>
                  <a:pt x="611870" y="152107"/>
                </a:lnTo>
                <a:lnTo>
                  <a:pt x="602734" y="150122"/>
                </a:lnTo>
                <a:lnTo>
                  <a:pt x="592406" y="146547"/>
                </a:lnTo>
                <a:lnTo>
                  <a:pt x="582475" y="142576"/>
                </a:lnTo>
                <a:lnTo>
                  <a:pt x="571750" y="137413"/>
                </a:lnTo>
                <a:lnTo>
                  <a:pt x="559436" y="131853"/>
                </a:lnTo>
                <a:lnTo>
                  <a:pt x="547123" y="126293"/>
                </a:lnTo>
                <a:lnTo>
                  <a:pt x="572545" y="138604"/>
                </a:lnTo>
                <a:lnTo>
                  <a:pt x="597570" y="150916"/>
                </a:lnTo>
                <a:lnTo>
                  <a:pt x="609884" y="156476"/>
                </a:lnTo>
                <a:lnTo>
                  <a:pt x="621800" y="162036"/>
                </a:lnTo>
                <a:lnTo>
                  <a:pt x="632922" y="166405"/>
                </a:lnTo>
                <a:lnTo>
                  <a:pt x="644045" y="170376"/>
                </a:lnTo>
                <a:lnTo>
                  <a:pt x="655167" y="173553"/>
                </a:lnTo>
                <a:lnTo>
                  <a:pt x="665097" y="176333"/>
                </a:lnTo>
                <a:lnTo>
                  <a:pt x="674631" y="177922"/>
                </a:lnTo>
                <a:lnTo>
                  <a:pt x="679397" y="178319"/>
                </a:lnTo>
                <a:lnTo>
                  <a:pt x="683767" y="178319"/>
                </a:lnTo>
                <a:lnTo>
                  <a:pt x="688136" y="178319"/>
                </a:lnTo>
                <a:lnTo>
                  <a:pt x="692506" y="177922"/>
                </a:lnTo>
                <a:lnTo>
                  <a:pt x="696875" y="177525"/>
                </a:lnTo>
                <a:lnTo>
                  <a:pt x="700450" y="176333"/>
                </a:lnTo>
                <a:lnTo>
                  <a:pt x="704422" y="175142"/>
                </a:lnTo>
                <a:lnTo>
                  <a:pt x="707997" y="173156"/>
                </a:lnTo>
                <a:lnTo>
                  <a:pt x="711572" y="171170"/>
                </a:lnTo>
                <a:lnTo>
                  <a:pt x="714353" y="168788"/>
                </a:lnTo>
                <a:lnTo>
                  <a:pt x="715544" y="177525"/>
                </a:lnTo>
                <a:lnTo>
                  <a:pt x="716736" y="185865"/>
                </a:lnTo>
                <a:lnTo>
                  <a:pt x="717133" y="202148"/>
                </a:lnTo>
                <a:lnTo>
                  <a:pt x="717133" y="217240"/>
                </a:lnTo>
                <a:lnTo>
                  <a:pt x="716339" y="231537"/>
                </a:lnTo>
                <a:lnTo>
                  <a:pt x="717531" y="230345"/>
                </a:lnTo>
                <a:lnTo>
                  <a:pt x="718722" y="229154"/>
                </a:lnTo>
                <a:lnTo>
                  <a:pt x="719914" y="227963"/>
                </a:lnTo>
                <a:lnTo>
                  <a:pt x="721503" y="227565"/>
                </a:lnTo>
                <a:lnTo>
                  <a:pt x="723489" y="227963"/>
                </a:lnTo>
                <a:lnTo>
                  <a:pt x="725078" y="229551"/>
                </a:lnTo>
                <a:lnTo>
                  <a:pt x="727064" y="231140"/>
                </a:lnTo>
                <a:lnTo>
                  <a:pt x="728255" y="233523"/>
                </a:lnTo>
                <a:lnTo>
                  <a:pt x="730242" y="236700"/>
                </a:lnTo>
                <a:lnTo>
                  <a:pt x="731830" y="240274"/>
                </a:lnTo>
                <a:lnTo>
                  <a:pt x="734214" y="249806"/>
                </a:lnTo>
                <a:lnTo>
                  <a:pt x="736597" y="260529"/>
                </a:lnTo>
                <a:lnTo>
                  <a:pt x="738186" y="272840"/>
                </a:lnTo>
                <a:lnTo>
                  <a:pt x="739378" y="286740"/>
                </a:lnTo>
                <a:lnTo>
                  <a:pt x="739775" y="301435"/>
                </a:lnTo>
                <a:lnTo>
                  <a:pt x="739378" y="316924"/>
                </a:lnTo>
                <a:lnTo>
                  <a:pt x="738186" y="330427"/>
                </a:lnTo>
                <a:lnTo>
                  <a:pt x="736597" y="342738"/>
                </a:lnTo>
                <a:lnTo>
                  <a:pt x="734214" y="353858"/>
                </a:lnTo>
                <a:lnTo>
                  <a:pt x="731830" y="362596"/>
                </a:lnTo>
                <a:lnTo>
                  <a:pt x="730242" y="366567"/>
                </a:lnTo>
                <a:lnTo>
                  <a:pt x="728255" y="369744"/>
                </a:lnTo>
                <a:lnTo>
                  <a:pt x="727064" y="372524"/>
                </a:lnTo>
                <a:lnTo>
                  <a:pt x="725078" y="374113"/>
                </a:lnTo>
                <a:lnTo>
                  <a:pt x="723489" y="374907"/>
                </a:lnTo>
                <a:lnTo>
                  <a:pt x="721503" y="375304"/>
                </a:lnTo>
                <a:lnTo>
                  <a:pt x="719517" y="374907"/>
                </a:lnTo>
                <a:lnTo>
                  <a:pt x="717928" y="373716"/>
                </a:lnTo>
                <a:lnTo>
                  <a:pt x="716339" y="372127"/>
                </a:lnTo>
                <a:lnTo>
                  <a:pt x="714353" y="368950"/>
                </a:lnTo>
                <a:lnTo>
                  <a:pt x="712764" y="365773"/>
                </a:lnTo>
                <a:lnTo>
                  <a:pt x="711175" y="361801"/>
                </a:lnTo>
                <a:lnTo>
                  <a:pt x="709983" y="357433"/>
                </a:lnTo>
                <a:lnTo>
                  <a:pt x="708394" y="352270"/>
                </a:lnTo>
                <a:lnTo>
                  <a:pt x="706806" y="364979"/>
                </a:lnTo>
                <a:lnTo>
                  <a:pt x="704819" y="377687"/>
                </a:lnTo>
                <a:lnTo>
                  <a:pt x="701642" y="389602"/>
                </a:lnTo>
                <a:lnTo>
                  <a:pt x="698861" y="401516"/>
                </a:lnTo>
                <a:lnTo>
                  <a:pt x="695683" y="413431"/>
                </a:lnTo>
                <a:lnTo>
                  <a:pt x="691314" y="424551"/>
                </a:lnTo>
                <a:lnTo>
                  <a:pt x="686944" y="435274"/>
                </a:lnTo>
                <a:lnTo>
                  <a:pt x="682575" y="445997"/>
                </a:lnTo>
                <a:lnTo>
                  <a:pt x="677411" y="456323"/>
                </a:lnTo>
                <a:lnTo>
                  <a:pt x="671850" y="466251"/>
                </a:lnTo>
                <a:lnTo>
                  <a:pt x="666289" y="475386"/>
                </a:lnTo>
                <a:lnTo>
                  <a:pt x="659933" y="484520"/>
                </a:lnTo>
                <a:lnTo>
                  <a:pt x="653975" y="493257"/>
                </a:lnTo>
                <a:lnTo>
                  <a:pt x="647222" y="501597"/>
                </a:lnTo>
                <a:lnTo>
                  <a:pt x="640867" y="509540"/>
                </a:lnTo>
                <a:lnTo>
                  <a:pt x="633717" y="517086"/>
                </a:lnTo>
                <a:lnTo>
                  <a:pt x="626964" y="524235"/>
                </a:lnTo>
                <a:lnTo>
                  <a:pt x="619417" y="530589"/>
                </a:lnTo>
                <a:lnTo>
                  <a:pt x="612267" y="536944"/>
                </a:lnTo>
                <a:lnTo>
                  <a:pt x="604720" y="542901"/>
                </a:lnTo>
                <a:lnTo>
                  <a:pt x="597570" y="548461"/>
                </a:lnTo>
                <a:lnTo>
                  <a:pt x="590022" y="553227"/>
                </a:lnTo>
                <a:lnTo>
                  <a:pt x="582078" y="557992"/>
                </a:lnTo>
                <a:lnTo>
                  <a:pt x="574531" y="561964"/>
                </a:lnTo>
                <a:lnTo>
                  <a:pt x="566984" y="565538"/>
                </a:lnTo>
                <a:lnTo>
                  <a:pt x="559039" y="568715"/>
                </a:lnTo>
                <a:lnTo>
                  <a:pt x="551492" y="571495"/>
                </a:lnTo>
                <a:lnTo>
                  <a:pt x="543945" y="573481"/>
                </a:lnTo>
                <a:lnTo>
                  <a:pt x="536398" y="575467"/>
                </a:lnTo>
                <a:lnTo>
                  <a:pt x="528850" y="576658"/>
                </a:lnTo>
                <a:lnTo>
                  <a:pt x="521700" y="577453"/>
                </a:lnTo>
                <a:lnTo>
                  <a:pt x="514550" y="577850"/>
                </a:lnTo>
                <a:lnTo>
                  <a:pt x="508989" y="577453"/>
                </a:lnTo>
                <a:lnTo>
                  <a:pt x="502634" y="576658"/>
                </a:lnTo>
                <a:lnTo>
                  <a:pt x="496278" y="575467"/>
                </a:lnTo>
                <a:lnTo>
                  <a:pt x="489923" y="573481"/>
                </a:lnTo>
                <a:lnTo>
                  <a:pt x="483170" y="571098"/>
                </a:lnTo>
                <a:lnTo>
                  <a:pt x="476417" y="568318"/>
                </a:lnTo>
                <a:lnTo>
                  <a:pt x="469267" y="565141"/>
                </a:lnTo>
                <a:lnTo>
                  <a:pt x="462514" y="561567"/>
                </a:lnTo>
                <a:lnTo>
                  <a:pt x="454967" y="557198"/>
                </a:lnTo>
                <a:lnTo>
                  <a:pt x="447817" y="552432"/>
                </a:lnTo>
                <a:lnTo>
                  <a:pt x="440667" y="547667"/>
                </a:lnTo>
                <a:lnTo>
                  <a:pt x="433120" y="542106"/>
                </a:lnTo>
                <a:lnTo>
                  <a:pt x="425970" y="536149"/>
                </a:lnTo>
                <a:lnTo>
                  <a:pt x="418423" y="529795"/>
                </a:lnTo>
                <a:lnTo>
                  <a:pt x="411273" y="523043"/>
                </a:lnTo>
                <a:lnTo>
                  <a:pt x="403726" y="515895"/>
                </a:lnTo>
                <a:lnTo>
                  <a:pt x="396576" y="508349"/>
                </a:lnTo>
                <a:lnTo>
                  <a:pt x="389426" y="500803"/>
                </a:lnTo>
                <a:lnTo>
                  <a:pt x="382276" y="492860"/>
                </a:lnTo>
                <a:lnTo>
                  <a:pt x="375523" y="483726"/>
                </a:lnTo>
                <a:lnTo>
                  <a:pt x="368770" y="475386"/>
                </a:lnTo>
                <a:lnTo>
                  <a:pt x="362415" y="466251"/>
                </a:lnTo>
                <a:lnTo>
                  <a:pt x="356059" y="456720"/>
                </a:lnTo>
                <a:lnTo>
                  <a:pt x="350498" y="447188"/>
                </a:lnTo>
                <a:lnTo>
                  <a:pt x="344937" y="436862"/>
                </a:lnTo>
                <a:lnTo>
                  <a:pt x="339376" y="426934"/>
                </a:lnTo>
                <a:lnTo>
                  <a:pt x="334212" y="416211"/>
                </a:lnTo>
                <a:lnTo>
                  <a:pt x="329048" y="405885"/>
                </a:lnTo>
                <a:lnTo>
                  <a:pt x="325076" y="394765"/>
                </a:lnTo>
                <a:lnTo>
                  <a:pt x="320706" y="383247"/>
                </a:lnTo>
                <a:lnTo>
                  <a:pt x="317529" y="372127"/>
                </a:lnTo>
                <a:lnTo>
                  <a:pt x="313954" y="360610"/>
                </a:lnTo>
                <a:lnTo>
                  <a:pt x="311570" y="368156"/>
                </a:lnTo>
                <a:lnTo>
                  <a:pt x="310379" y="371730"/>
                </a:lnTo>
                <a:lnTo>
                  <a:pt x="308392" y="374113"/>
                </a:lnTo>
                <a:lnTo>
                  <a:pt x="306804" y="376099"/>
                </a:lnTo>
                <a:lnTo>
                  <a:pt x="305612" y="378084"/>
                </a:lnTo>
                <a:lnTo>
                  <a:pt x="304023" y="378879"/>
                </a:lnTo>
                <a:lnTo>
                  <a:pt x="302037" y="379276"/>
                </a:lnTo>
                <a:lnTo>
                  <a:pt x="300051" y="378879"/>
                </a:lnTo>
                <a:lnTo>
                  <a:pt x="298462" y="377687"/>
                </a:lnTo>
                <a:lnTo>
                  <a:pt x="296873" y="375702"/>
                </a:lnTo>
                <a:lnTo>
                  <a:pt x="294887" y="373319"/>
                </a:lnTo>
                <a:lnTo>
                  <a:pt x="293298" y="370141"/>
                </a:lnTo>
                <a:lnTo>
                  <a:pt x="292106" y="366567"/>
                </a:lnTo>
                <a:lnTo>
                  <a:pt x="289326" y="357433"/>
                </a:lnTo>
                <a:lnTo>
                  <a:pt x="286942" y="346710"/>
                </a:lnTo>
                <a:lnTo>
                  <a:pt x="285354" y="334001"/>
                </a:lnTo>
                <a:lnTo>
                  <a:pt x="284559" y="320101"/>
                </a:lnTo>
                <a:lnTo>
                  <a:pt x="284162" y="305406"/>
                </a:lnTo>
                <a:lnTo>
                  <a:pt x="284559" y="290315"/>
                </a:lnTo>
                <a:lnTo>
                  <a:pt x="285354" y="276812"/>
                </a:lnTo>
                <a:lnTo>
                  <a:pt x="286942" y="264103"/>
                </a:lnTo>
                <a:lnTo>
                  <a:pt x="289326" y="252983"/>
                </a:lnTo>
                <a:lnTo>
                  <a:pt x="292106" y="244246"/>
                </a:lnTo>
                <a:lnTo>
                  <a:pt x="293298" y="240274"/>
                </a:lnTo>
                <a:lnTo>
                  <a:pt x="294887" y="237097"/>
                </a:lnTo>
                <a:lnTo>
                  <a:pt x="296873" y="234714"/>
                </a:lnTo>
                <a:lnTo>
                  <a:pt x="298462" y="232728"/>
                </a:lnTo>
                <a:lnTo>
                  <a:pt x="300051" y="231934"/>
                </a:lnTo>
                <a:lnTo>
                  <a:pt x="302037" y="231537"/>
                </a:lnTo>
                <a:lnTo>
                  <a:pt x="303229" y="231537"/>
                </a:lnTo>
                <a:lnTo>
                  <a:pt x="304420" y="232331"/>
                </a:lnTo>
                <a:lnTo>
                  <a:pt x="304817" y="222403"/>
                </a:lnTo>
                <a:lnTo>
                  <a:pt x="305215" y="212871"/>
                </a:lnTo>
                <a:lnTo>
                  <a:pt x="306406" y="204134"/>
                </a:lnTo>
                <a:lnTo>
                  <a:pt x="307598" y="196191"/>
                </a:lnTo>
                <a:lnTo>
                  <a:pt x="306804" y="185468"/>
                </a:lnTo>
                <a:lnTo>
                  <a:pt x="306406" y="175936"/>
                </a:lnTo>
                <a:lnTo>
                  <a:pt x="306406" y="166405"/>
                </a:lnTo>
                <a:lnTo>
                  <a:pt x="306804" y="158065"/>
                </a:lnTo>
                <a:lnTo>
                  <a:pt x="307598" y="150122"/>
                </a:lnTo>
                <a:lnTo>
                  <a:pt x="308790" y="142179"/>
                </a:lnTo>
                <a:lnTo>
                  <a:pt x="310379" y="135427"/>
                </a:lnTo>
                <a:lnTo>
                  <a:pt x="312365" y="128676"/>
                </a:lnTo>
                <a:lnTo>
                  <a:pt x="314748" y="122321"/>
                </a:lnTo>
                <a:lnTo>
                  <a:pt x="317529" y="116761"/>
                </a:lnTo>
                <a:lnTo>
                  <a:pt x="320309" y="111201"/>
                </a:lnTo>
                <a:lnTo>
                  <a:pt x="323884" y="106833"/>
                </a:lnTo>
                <a:lnTo>
                  <a:pt x="327062" y="102067"/>
                </a:lnTo>
                <a:lnTo>
                  <a:pt x="331431" y="98095"/>
                </a:lnTo>
                <a:lnTo>
                  <a:pt x="335404" y="94918"/>
                </a:lnTo>
                <a:lnTo>
                  <a:pt x="339773" y="91344"/>
                </a:lnTo>
                <a:lnTo>
                  <a:pt x="319912" y="91741"/>
                </a:lnTo>
                <a:lnTo>
                  <a:pt x="304420" y="92138"/>
                </a:lnTo>
                <a:lnTo>
                  <a:pt x="290915" y="93329"/>
                </a:lnTo>
                <a:lnTo>
                  <a:pt x="295284" y="90549"/>
                </a:lnTo>
                <a:lnTo>
                  <a:pt x="300051" y="88167"/>
                </a:lnTo>
                <a:lnTo>
                  <a:pt x="309981" y="82209"/>
                </a:lnTo>
                <a:lnTo>
                  <a:pt x="319117" y="75458"/>
                </a:lnTo>
                <a:lnTo>
                  <a:pt x="328651" y="68309"/>
                </a:lnTo>
                <a:lnTo>
                  <a:pt x="346923" y="54409"/>
                </a:lnTo>
                <a:lnTo>
                  <a:pt x="355265" y="48452"/>
                </a:lnTo>
                <a:lnTo>
                  <a:pt x="363606" y="43686"/>
                </a:lnTo>
                <a:lnTo>
                  <a:pt x="373934" y="38920"/>
                </a:lnTo>
                <a:lnTo>
                  <a:pt x="384659" y="33757"/>
                </a:lnTo>
                <a:lnTo>
                  <a:pt x="394589" y="28992"/>
                </a:lnTo>
                <a:lnTo>
                  <a:pt x="405314" y="24623"/>
                </a:lnTo>
                <a:lnTo>
                  <a:pt x="414848" y="21049"/>
                </a:lnTo>
                <a:lnTo>
                  <a:pt x="425176" y="17474"/>
                </a:lnTo>
                <a:lnTo>
                  <a:pt x="434709" y="14694"/>
                </a:lnTo>
                <a:lnTo>
                  <a:pt x="444242" y="11914"/>
                </a:lnTo>
                <a:lnTo>
                  <a:pt x="454173" y="9134"/>
                </a:lnTo>
                <a:lnTo>
                  <a:pt x="463309" y="7148"/>
                </a:lnTo>
                <a:lnTo>
                  <a:pt x="472842" y="5560"/>
                </a:lnTo>
                <a:lnTo>
                  <a:pt x="481978" y="3574"/>
                </a:lnTo>
                <a:lnTo>
                  <a:pt x="491114" y="2383"/>
                </a:lnTo>
                <a:lnTo>
                  <a:pt x="500250" y="1588"/>
                </a:lnTo>
                <a:lnTo>
                  <a:pt x="517331" y="397"/>
                </a:lnTo>
                <a:lnTo>
                  <a:pt x="534014" y="0"/>
                </a:lnTo>
                <a:close/>
              </a:path>
            </a:pathLst>
          </a:custGeom>
          <a:solidFill>
            <a:srgbClr val="A9571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44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51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2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53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4312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900"/>
                            </p:stCondLst>
                            <p:childTnLst>
                              <p:par>
                                <p:cTn id="9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6" grpId="0"/>
      <p:bldP spid="77" grpId="0"/>
      <p:bldP spid="78" grpId="0"/>
      <p:bldP spid="79" grpId="0"/>
      <p:bldP spid="80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81" grpId="0" animBg="1"/>
      <p:bldP spid="82" grpId="0" animBg="1"/>
      <p:bldP spid="83" grpId="0" animBg="1"/>
      <p:bldP spid="8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69980" y="1437839"/>
            <a:ext cx="2043252" cy="1557368"/>
            <a:chOff x="6566394" y="2021434"/>
            <a:chExt cx="2873914" cy="2190498"/>
          </a:xfrm>
          <a:solidFill>
            <a:srgbClr val="E20464"/>
          </a:soli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rgbClr val="EFA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2530" y="1437840"/>
            <a:ext cx="2036331" cy="1549688"/>
            <a:chOff x="3236480" y="2021433"/>
            <a:chExt cx="2864179" cy="2179697"/>
          </a:xfrm>
          <a:solidFill>
            <a:srgbClr val="252726"/>
          </a:soli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rgbClr val="AB58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69980" y="2990031"/>
            <a:ext cx="2043703" cy="1528280"/>
            <a:chOff x="6566394" y="4204652"/>
            <a:chExt cx="2874548" cy="2149585"/>
          </a:xfrm>
          <a:solidFill>
            <a:srgbClr val="252726"/>
          </a:soli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rgbClr val="FCCB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99263" y="2976242"/>
            <a:ext cx="2039596" cy="1556268"/>
            <a:chOff x="3231887" y="4185258"/>
            <a:chExt cx="2868772" cy="2188952"/>
          </a:xfrm>
          <a:solidFill>
            <a:srgbClr val="E20464"/>
          </a:soli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rgbClr val="CD78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65713" y="1950011"/>
            <a:ext cx="3203003" cy="1999022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10" tIns="45705" rIns="91410" bIns="45705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10" tIns="45705" rIns="91410" bIns="45705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0" tIns="45705" rIns="91410" bIns="45705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0" tIns="45705" rIns="91410" bIns="45705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10" tIns="45705" rIns="91410" bIns="45705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595964" y="2271241"/>
            <a:ext cx="1885332" cy="659357"/>
          </a:xfrm>
          <a:prstGeom prst="rect">
            <a:avLst/>
          </a:prstGeom>
          <a:noFill/>
        </p:spPr>
        <p:txBody>
          <a:bodyPr wrap="square" lIns="60906" tIns="30453" rIns="60906" bIns="3045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595964" y="2038274"/>
            <a:ext cx="1727807" cy="288070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595964" y="3591770"/>
            <a:ext cx="1885332" cy="659357"/>
          </a:xfrm>
          <a:prstGeom prst="rect">
            <a:avLst/>
          </a:prstGeom>
          <a:noFill/>
        </p:spPr>
        <p:txBody>
          <a:bodyPr wrap="square" lIns="60906" tIns="30453" rIns="60906" bIns="3045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595964" y="3358802"/>
            <a:ext cx="1727807" cy="288070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6660237" y="2271241"/>
            <a:ext cx="1885332" cy="659357"/>
          </a:xfrm>
          <a:prstGeom prst="rect">
            <a:avLst/>
          </a:prstGeom>
          <a:noFill/>
        </p:spPr>
        <p:txBody>
          <a:bodyPr wrap="square" lIns="60906" tIns="30453" rIns="60906" bIns="3045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6660237" y="2038274"/>
            <a:ext cx="1727807" cy="288070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6660237" y="3591770"/>
            <a:ext cx="1885332" cy="659357"/>
          </a:xfrm>
          <a:prstGeom prst="rect">
            <a:avLst/>
          </a:prstGeom>
          <a:noFill/>
        </p:spPr>
        <p:txBody>
          <a:bodyPr wrap="square" lIns="60906" tIns="30453" rIns="60906" bIns="3045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6660237" y="3358802"/>
            <a:ext cx="1727807" cy="288070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48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63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4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828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174270" y="1437920"/>
            <a:ext cx="1587850" cy="1587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标题 4"/>
          <p:cNvSpPr txBox="1">
            <a:spLocks/>
          </p:cNvSpPr>
          <p:nvPr/>
        </p:nvSpPr>
        <p:spPr>
          <a:xfrm>
            <a:off x="2520306" y="2455478"/>
            <a:ext cx="971855" cy="60220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99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第五章</a:t>
            </a:r>
            <a:endParaRPr lang="zh-CN" altLang="en-US" sz="825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 algn="l"/>
            <a:endParaRPr lang="en-US" altLang="zh-CN" sz="1050" b="1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标题 4"/>
          <p:cNvSpPr txBox="1">
            <a:spLocks/>
          </p:cNvSpPr>
          <p:nvPr/>
        </p:nvSpPr>
        <p:spPr>
          <a:xfrm>
            <a:off x="3546154" y="1869855"/>
            <a:ext cx="3324377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99" b="1" dirty="0">
                <a:solidFill>
                  <a:srgbClr val="B28A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   请添加标题</a:t>
            </a:r>
            <a:endParaRPr lang="en-US" altLang="zh-CN" sz="1350" b="1" dirty="0">
              <a:solidFill>
                <a:srgbClr val="B28A35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62950" y="2332859"/>
            <a:ext cx="1077226" cy="161583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35871" y="2332859"/>
            <a:ext cx="1077226" cy="161583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062950" y="2626177"/>
            <a:ext cx="1077226" cy="161583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35871" y="2625742"/>
            <a:ext cx="1077226" cy="161583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请添加标题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B28A35"/>
              </a:solidFill>
              <a:ln>
                <a:solidFill>
                  <a:srgbClr val="B28A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rgbClr val="B28A35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7" name="Freeform 206"/>
          <p:cNvSpPr>
            <a:spLocks noChangeAspect="1" noEditPoints="1"/>
          </p:cNvSpPr>
          <p:nvPr/>
        </p:nvSpPr>
        <p:spPr bwMode="auto">
          <a:xfrm>
            <a:off x="2656800" y="1610690"/>
            <a:ext cx="698868" cy="84478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012">
              <a:solidFill>
                <a:srgbClr val="E4C874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6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3" grpId="0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106470" y="1957485"/>
            <a:ext cx="1145819" cy="1145819"/>
            <a:chOff x="5252030" y="2008764"/>
            <a:chExt cx="809336" cy="809336"/>
          </a:xfrm>
          <a:solidFill>
            <a:srgbClr val="AD5410"/>
          </a:solidFill>
        </p:grpSpPr>
        <p:sp>
          <p:nvSpPr>
            <p:cNvPr id="33" name="椭圆 3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914082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205067" y="2238932"/>
            <a:ext cx="960519" cy="590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22687">
              <a:defRPr/>
            </a:pPr>
            <a:r>
              <a:rPr lang="en-US" altLang="zh-CN" sz="3239" i="1" kern="0" dirty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2016</a:t>
            </a:r>
            <a:endParaRPr lang="zh-CN" altLang="en-US" sz="3239" i="1" kern="0" dirty="0">
              <a:solidFill>
                <a:sysClr val="window" lastClr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9" name="AutoShape 7"/>
          <p:cNvSpPr>
            <a:spLocks noChangeArrowheads="1"/>
          </p:cNvSpPr>
          <p:nvPr/>
        </p:nvSpPr>
        <p:spPr bwMode="auto">
          <a:xfrm>
            <a:off x="678388" y="2159052"/>
            <a:ext cx="6013013" cy="824071"/>
          </a:xfrm>
          <a:prstGeom prst="homePlate">
            <a:avLst>
              <a:gd name="adj" fmla="val 40030"/>
            </a:avLst>
          </a:prstGeom>
          <a:gradFill rotWithShape="1">
            <a:gsLst>
              <a:gs pos="0">
                <a:srgbClr val="B2B2B2">
                  <a:gamma/>
                  <a:tint val="588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EAEAEA"/>
            </a:solidFill>
            <a:miter lim="800000"/>
            <a:headEnd/>
            <a:tailEnd/>
          </a:ln>
          <a:effectLst>
            <a:outerShdw blurRad="508000" dist="177800" dir="1860000" algn="ctr" rotWithShape="0">
              <a:srgbClr val="000000">
                <a:alpha val="43000"/>
              </a:srgbClr>
            </a:outerShdw>
          </a:effectLst>
        </p:spPr>
        <p:txBody>
          <a:bodyPr wrap="none" anchor="ctr"/>
          <a:lstStyle/>
          <a:p>
            <a:pPr marL="321363" indent="-321363">
              <a:lnSpc>
                <a:spcPct val="120000"/>
              </a:lnSpc>
              <a:defRPr/>
            </a:pPr>
            <a:endParaRPr lang="zh-CN" altLang="en-US" sz="1080" kern="0" dirty="0">
              <a:solidFill>
                <a:srgbClr val="646464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0" name="AutoShape 8"/>
          <p:cNvSpPr>
            <a:spLocks noChangeArrowheads="1"/>
          </p:cNvSpPr>
          <p:nvPr/>
        </p:nvSpPr>
        <p:spPr bwMode="auto">
          <a:xfrm>
            <a:off x="4748115" y="2147283"/>
            <a:ext cx="510400" cy="844066"/>
          </a:xfrm>
          <a:prstGeom prst="chevron">
            <a:avLst>
              <a:gd name="adj" fmla="val 55472"/>
            </a:avLst>
          </a:prstGeom>
          <a:solidFill>
            <a:srgbClr val="FCA52C"/>
          </a:solidFill>
          <a:ln w="25400" cap="flat" cmpd="sng" algn="ctr">
            <a:noFill/>
            <a:prstDash val="solid"/>
          </a:ln>
          <a:effectLst>
            <a:outerShdw blurRad="508000" dist="177800" dir="1860000" algn="ctr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sz="1800" b="1" kern="0" dirty="0">
              <a:solidFill>
                <a:sysClr val="window" lastClr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1" name="AutoShape 8"/>
          <p:cNvSpPr>
            <a:spLocks noChangeArrowheads="1"/>
          </p:cNvSpPr>
          <p:nvPr/>
        </p:nvSpPr>
        <p:spPr bwMode="auto">
          <a:xfrm>
            <a:off x="3141989" y="2147283"/>
            <a:ext cx="510400" cy="844066"/>
          </a:xfrm>
          <a:prstGeom prst="chevron">
            <a:avLst>
              <a:gd name="adj" fmla="val 55472"/>
            </a:avLst>
          </a:prstGeom>
          <a:solidFill>
            <a:srgbClr val="C98033"/>
          </a:solidFill>
          <a:ln w="25400" cap="flat" cmpd="sng" algn="ctr">
            <a:noFill/>
            <a:prstDash val="solid"/>
          </a:ln>
          <a:effectLst>
            <a:outerShdw blurRad="508000" dist="177800" dir="1860000" algn="ctr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sz="1800" b="1" kern="0" dirty="0">
              <a:solidFill>
                <a:sysClr val="window" lastClr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2" name="AutoShape 8"/>
          <p:cNvSpPr>
            <a:spLocks noChangeArrowheads="1"/>
          </p:cNvSpPr>
          <p:nvPr/>
        </p:nvSpPr>
        <p:spPr bwMode="auto">
          <a:xfrm>
            <a:off x="1535862" y="2147283"/>
            <a:ext cx="510400" cy="844066"/>
          </a:xfrm>
          <a:prstGeom prst="chevron">
            <a:avLst>
              <a:gd name="adj" fmla="val 55472"/>
            </a:avLst>
          </a:prstGeom>
          <a:solidFill>
            <a:srgbClr val="AD5410"/>
          </a:solidFill>
          <a:ln w="25400" cap="flat" cmpd="sng" algn="ctr">
            <a:noFill/>
            <a:prstDash val="solid"/>
          </a:ln>
          <a:effectLst>
            <a:outerShdw blurRad="508000" dist="177800" dir="1860000" algn="ctr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sz="1800" b="1" kern="0" dirty="0">
              <a:solidFill>
                <a:sysClr val="window" lastClr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3" name="AutoShape 8"/>
          <p:cNvSpPr>
            <a:spLocks noChangeArrowheads="1"/>
          </p:cNvSpPr>
          <p:nvPr/>
        </p:nvSpPr>
        <p:spPr bwMode="auto">
          <a:xfrm>
            <a:off x="6354244" y="2147283"/>
            <a:ext cx="510400" cy="844066"/>
          </a:xfrm>
          <a:prstGeom prst="chevron">
            <a:avLst>
              <a:gd name="adj" fmla="val 55472"/>
            </a:avLst>
          </a:prstGeom>
          <a:solidFill>
            <a:srgbClr val="FFC633"/>
          </a:solidFill>
          <a:ln w="25400" cap="flat" cmpd="sng" algn="ctr">
            <a:noFill/>
            <a:prstDash val="solid"/>
          </a:ln>
          <a:effectLst>
            <a:outerShdw blurRad="508000" dist="177800" dir="1860000" algn="ctr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sz="1800" b="1" kern="0" dirty="0">
              <a:solidFill>
                <a:sysClr val="window" lastClr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4378" y="2404951"/>
            <a:ext cx="492443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1280" kern="0" dirty="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2012</a:t>
            </a:r>
            <a:endParaRPr lang="zh-CN" altLang="en-US" sz="1280" kern="0" dirty="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00504" y="2404951"/>
            <a:ext cx="492443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1280" kern="0" dirty="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2013</a:t>
            </a:r>
            <a:endParaRPr lang="zh-CN" altLang="en-US" sz="1280" kern="0" dirty="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906630" y="2404951"/>
            <a:ext cx="492443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280" i="1" kern="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2014</a:t>
            </a:r>
            <a:endParaRPr lang="zh-CN" altLang="en-US" sz="1280" i="1" kern="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512756" y="2404951"/>
            <a:ext cx="492443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1280" kern="0" dirty="0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2015</a:t>
            </a:r>
            <a:endParaRPr lang="zh-CN" altLang="en-US" sz="1280" kern="0" dirty="0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31001" y="2845147"/>
            <a:ext cx="1865803" cy="1222212"/>
            <a:chOff x="941884" y="3983470"/>
            <a:chExt cx="2073910" cy="1358533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941884" y="3983470"/>
              <a:ext cx="0" cy="135853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70" name="TextBox 69"/>
            <p:cNvSpPr txBox="1"/>
            <p:nvPr/>
          </p:nvSpPr>
          <p:spPr>
            <a:xfrm>
              <a:off x="1089863" y="4393272"/>
              <a:ext cx="1925931" cy="844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2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YOUR TITLE</a:t>
              </a:r>
              <a:endParaRPr lang="zh-CN" altLang="en-US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7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39248" y="922053"/>
            <a:ext cx="1793796" cy="1415607"/>
            <a:chOff x="2293144" y="1845881"/>
            <a:chExt cx="1993872" cy="1573500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2293144" y="2060848"/>
              <a:ext cx="0" cy="1358533"/>
            </a:xfrm>
            <a:prstGeom prst="line">
              <a:avLst/>
            </a:prstGeom>
            <a:noFill/>
            <a:ln w="63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73" name="TextBox 72"/>
            <p:cNvSpPr txBox="1"/>
            <p:nvPr/>
          </p:nvSpPr>
          <p:spPr>
            <a:xfrm>
              <a:off x="2361085" y="1845881"/>
              <a:ext cx="1925931" cy="844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2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YOUR TITLE</a:t>
              </a:r>
              <a:endParaRPr lang="zh-CN" altLang="en-US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7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118592" y="2864573"/>
            <a:ext cx="1889566" cy="1222212"/>
            <a:chOff x="3648596" y="3980384"/>
            <a:chExt cx="2100324" cy="1358533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3648596" y="3980384"/>
              <a:ext cx="0" cy="1358533"/>
            </a:xfrm>
            <a:prstGeom prst="line">
              <a:avLst/>
            </a:prstGeom>
            <a:noFill/>
            <a:ln w="6350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76" name="TextBox 75"/>
            <p:cNvSpPr txBox="1"/>
            <p:nvPr/>
          </p:nvSpPr>
          <p:spPr>
            <a:xfrm>
              <a:off x="3822988" y="4393273"/>
              <a:ext cx="1925932" cy="844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2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YOUR TITLE</a:t>
              </a:r>
              <a:endParaRPr lang="zh-CN" altLang="en-US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7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747859" y="922053"/>
            <a:ext cx="1732673" cy="1351775"/>
            <a:chOff x="5044092" y="1916832"/>
            <a:chExt cx="1925931" cy="1502549"/>
          </a:xfrm>
        </p:grpSpPr>
        <p:cxnSp>
          <p:nvCxnSpPr>
            <p:cNvPr id="78" name="直接连接符 77"/>
            <p:cNvCxnSpPr/>
            <p:nvPr/>
          </p:nvCxnSpPr>
          <p:spPr>
            <a:xfrm>
              <a:off x="5044092" y="2060848"/>
              <a:ext cx="0" cy="1358533"/>
            </a:xfrm>
            <a:prstGeom prst="line">
              <a:avLst/>
            </a:prstGeom>
            <a:noFill/>
            <a:ln w="6350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5044092" y="1916832"/>
              <a:ext cx="1925931" cy="844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2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YOUR TITLE</a:t>
              </a:r>
              <a:endParaRPr lang="zh-CN" altLang="en-US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7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9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0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1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6695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62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/>
          <p:bldP spid="65" grpId="0"/>
          <p:bldP spid="66" grpId="0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/>
          <p:bldP spid="65" grpId="0"/>
          <p:bldP spid="66" grpId="0"/>
          <p:bldP spid="6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197882" y="782380"/>
            <a:ext cx="4746651" cy="330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1280">
              <a:solidFill>
                <a:srgbClr val="000000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宋体" pitchFamily="2" charset="-122"/>
            </a:endParaRPr>
          </a:p>
        </p:txBody>
      </p:sp>
      <p:sp>
        <p:nvSpPr>
          <p:cNvPr id="4" name="Freeform 150"/>
          <p:cNvSpPr>
            <a:spLocks noChangeArrowheads="1"/>
          </p:cNvSpPr>
          <p:nvPr/>
        </p:nvSpPr>
        <p:spPr bwMode="auto">
          <a:xfrm>
            <a:off x="3048502" y="1637761"/>
            <a:ext cx="3048585" cy="1521912"/>
          </a:xfrm>
          <a:custGeom>
            <a:avLst/>
            <a:gdLst>
              <a:gd name="T0" fmla="*/ 813 w 813"/>
              <a:gd name="T1" fmla="*/ 406 h 406"/>
              <a:gd name="T2" fmla="*/ 724 w 813"/>
              <a:gd name="T3" fmla="*/ 406 h 406"/>
              <a:gd name="T4" fmla="*/ 406 w 813"/>
              <a:gd name="T5" fmla="*/ 89 h 406"/>
              <a:gd name="T6" fmla="*/ 89 w 813"/>
              <a:gd name="T7" fmla="*/ 406 h 406"/>
              <a:gd name="T8" fmla="*/ 0 w 813"/>
              <a:gd name="T9" fmla="*/ 406 h 406"/>
              <a:gd name="T10" fmla="*/ 406 w 813"/>
              <a:gd name="T11" fmla="*/ 0 h 406"/>
              <a:gd name="T12" fmla="*/ 813 w 813"/>
              <a:gd name="T13" fmla="*/ 406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13"/>
              <a:gd name="T22" fmla="*/ 0 h 406"/>
              <a:gd name="T23" fmla="*/ 813 w 813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13" h="406">
                <a:moveTo>
                  <a:pt x="813" y="406"/>
                </a:moveTo>
                <a:cubicBezTo>
                  <a:pt x="724" y="406"/>
                  <a:pt x="724" y="406"/>
                  <a:pt x="724" y="406"/>
                </a:cubicBezTo>
                <a:cubicBezTo>
                  <a:pt x="724" y="231"/>
                  <a:pt x="581" y="89"/>
                  <a:pt x="406" y="89"/>
                </a:cubicBezTo>
                <a:cubicBezTo>
                  <a:pt x="231" y="89"/>
                  <a:pt x="89" y="231"/>
                  <a:pt x="89" y="406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182"/>
                  <a:pt x="182" y="0"/>
                  <a:pt x="406" y="0"/>
                </a:cubicBezTo>
                <a:cubicBezTo>
                  <a:pt x="631" y="0"/>
                  <a:pt x="813" y="182"/>
                  <a:pt x="813" y="406"/>
                </a:cubicBezTo>
                <a:close/>
              </a:path>
            </a:pathLst>
          </a:custGeom>
          <a:solidFill>
            <a:srgbClr val="FCA52C"/>
          </a:solidFill>
          <a:ln>
            <a:noFill/>
          </a:ln>
        </p:spPr>
        <p:txBody>
          <a:bodyPr/>
          <a:lstStyle/>
          <a:p>
            <a:endParaRPr lang="zh-CN" altLang="zh-CN" sz="1599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宋体" pitchFamily="2" charset="-122"/>
            </a:endParaRPr>
          </a:p>
        </p:txBody>
      </p:sp>
      <p:sp>
        <p:nvSpPr>
          <p:cNvPr id="5" name="Freeform 151"/>
          <p:cNvSpPr>
            <a:spLocks noChangeArrowheads="1"/>
          </p:cNvSpPr>
          <p:nvPr/>
        </p:nvSpPr>
        <p:spPr bwMode="auto">
          <a:xfrm>
            <a:off x="2632714" y="1220386"/>
            <a:ext cx="3880161" cy="1939287"/>
          </a:xfrm>
          <a:custGeom>
            <a:avLst/>
            <a:gdLst>
              <a:gd name="T0" fmla="*/ 1035 w 1035"/>
              <a:gd name="T1" fmla="*/ 517 h 517"/>
              <a:gd name="T2" fmla="*/ 945 w 1035"/>
              <a:gd name="T3" fmla="*/ 517 h 517"/>
              <a:gd name="T4" fmla="*/ 517 w 1035"/>
              <a:gd name="T5" fmla="*/ 90 h 517"/>
              <a:gd name="T6" fmla="*/ 89 w 1035"/>
              <a:gd name="T7" fmla="*/ 517 h 517"/>
              <a:gd name="T8" fmla="*/ 0 w 1035"/>
              <a:gd name="T9" fmla="*/ 517 h 517"/>
              <a:gd name="T10" fmla="*/ 517 w 1035"/>
              <a:gd name="T11" fmla="*/ 0 h 517"/>
              <a:gd name="T12" fmla="*/ 1035 w 1035"/>
              <a:gd name="T13" fmla="*/ 517 h 5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5"/>
              <a:gd name="T22" fmla="*/ 0 h 517"/>
              <a:gd name="T23" fmla="*/ 1035 w 1035"/>
              <a:gd name="T24" fmla="*/ 517 h 5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5" h="517">
                <a:moveTo>
                  <a:pt x="1035" y="517"/>
                </a:moveTo>
                <a:cubicBezTo>
                  <a:pt x="945" y="517"/>
                  <a:pt x="945" y="517"/>
                  <a:pt x="945" y="517"/>
                </a:cubicBezTo>
                <a:cubicBezTo>
                  <a:pt x="945" y="282"/>
                  <a:pt x="753" y="90"/>
                  <a:pt x="517" y="90"/>
                </a:cubicBezTo>
                <a:cubicBezTo>
                  <a:pt x="281" y="90"/>
                  <a:pt x="89" y="282"/>
                  <a:pt x="89" y="517"/>
                </a:cubicBezTo>
                <a:cubicBezTo>
                  <a:pt x="0" y="517"/>
                  <a:pt x="0" y="517"/>
                  <a:pt x="0" y="517"/>
                </a:cubicBezTo>
                <a:cubicBezTo>
                  <a:pt x="0" y="232"/>
                  <a:pt x="232" y="0"/>
                  <a:pt x="517" y="0"/>
                </a:cubicBezTo>
                <a:cubicBezTo>
                  <a:pt x="803" y="0"/>
                  <a:pt x="1035" y="232"/>
                  <a:pt x="1035" y="517"/>
                </a:cubicBezTo>
                <a:close/>
              </a:path>
            </a:pathLst>
          </a:custGeom>
          <a:solidFill>
            <a:srgbClr val="C98033"/>
          </a:solidFill>
          <a:ln>
            <a:noFill/>
          </a:ln>
        </p:spPr>
        <p:txBody>
          <a:bodyPr/>
          <a:lstStyle/>
          <a:p>
            <a:endParaRPr lang="zh-CN" altLang="zh-CN" sz="1599">
              <a:solidFill>
                <a:srgbClr val="000000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宋体" pitchFamily="2" charset="-122"/>
            </a:endParaRPr>
          </a:p>
        </p:txBody>
      </p:sp>
      <p:sp>
        <p:nvSpPr>
          <p:cNvPr id="6" name="Freeform 152"/>
          <p:cNvSpPr>
            <a:spLocks noChangeArrowheads="1"/>
          </p:cNvSpPr>
          <p:nvPr/>
        </p:nvSpPr>
        <p:spPr bwMode="auto">
          <a:xfrm>
            <a:off x="2197882" y="785553"/>
            <a:ext cx="4749825" cy="2374119"/>
          </a:xfrm>
          <a:custGeom>
            <a:avLst/>
            <a:gdLst>
              <a:gd name="T0" fmla="*/ 1267 w 1267"/>
              <a:gd name="T1" fmla="*/ 633 h 633"/>
              <a:gd name="T2" fmla="*/ 1178 w 1267"/>
              <a:gd name="T3" fmla="*/ 633 h 633"/>
              <a:gd name="T4" fmla="*/ 633 w 1267"/>
              <a:gd name="T5" fmla="*/ 89 h 633"/>
              <a:gd name="T6" fmla="*/ 89 w 1267"/>
              <a:gd name="T7" fmla="*/ 633 h 633"/>
              <a:gd name="T8" fmla="*/ 0 w 1267"/>
              <a:gd name="T9" fmla="*/ 633 h 633"/>
              <a:gd name="T10" fmla="*/ 633 w 1267"/>
              <a:gd name="T11" fmla="*/ 0 h 633"/>
              <a:gd name="T12" fmla="*/ 1267 w 1267"/>
              <a:gd name="T13" fmla="*/ 633 h 6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7"/>
              <a:gd name="T22" fmla="*/ 0 h 633"/>
              <a:gd name="T23" fmla="*/ 1267 w 1267"/>
              <a:gd name="T24" fmla="*/ 633 h 63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7" h="633">
                <a:moveTo>
                  <a:pt x="1267" y="633"/>
                </a:moveTo>
                <a:cubicBezTo>
                  <a:pt x="1178" y="633"/>
                  <a:pt x="1178" y="633"/>
                  <a:pt x="1178" y="633"/>
                </a:cubicBezTo>
                <a:cubicBezTo>
                  <a:pt x="1178" y="333"/>
                  <a:pt x="934" y="89"/>
                  <a:pt x="633" y="89"/>
                </a:cubicBezTo>
                <a:cubicBezTo>
                  <a:pt x="333" y="89"/>
                  <a:pt x="89" y="333"/>
                  <a:pt x="89" y="633"/>
                </a:cubicBezTo>
                <a:cubicBezTo>
                  <a:pt x="0" y="633"/>
                  <a:pt x="0" y="633"/>
                  <a:pt x="0" y="633"/>
                </a:cubicBezTo>
                <a:cubicBezTo>
                  <a:pt x="0" y="284"/>
                  <a:pt x="284" y="0"/>
                  <a:pt x="633" y="0"/>
                </a:cubicBezTo>
                <a:cubicBezTo>
                  <a:pt x="983" y="0"/>
                  <a:pt x="1267" y="284"/>
                  <a:pt x="1267" y="633"/>
                </a:cubicBezTo>
                <a:close/>
              </a:path>
            </a:pathLst>
          </a:custGeom>
          <a:solidFill>
            <a:srgbClr val="AD5410"/>
          </a:solidFill>
          <a:ln>
            <a:noFill/>
          </a:ln>
        </p:spPr>
        <p:txBody>
          <a:bodyPr/>
          <a:lstStyle/>
          <a:p>
            <a:endParaRPr lang="zh-CN" altLang="zh-CN" sz="1599">
              <a:solidFill>
                <a:srgbClr val="000000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宋体" pitchFamily="2" charset="-122"/>
            </a:endParaRPr>
          </a:p>
        </p:txBody>
      </p:sp>
      <p:sp>
        <p:nvSpPr>
          <p:cNvPr id="7" name="Freeform 153"/>
          <p:cNvSpPr>
            <a:spLocks noChangeArrowheads="1"/>
          </p:cNvSpPr>
          <p:nvPr/>
        </p:nvSpPr>
        <p:spPr bwMode="auto">
          <a:xfrm>
            <a:off x="3469053" y="2056722"/>
            <a:ext cx="2207486" cy="1102950"/>
          </a:xfrm>
          <a:custGeom>
            <a:avLst/>
            <a:gdLst>
              <a:gd name="T0" fmla="*/ 589 w 589"/>
              <a:gd name="T1" fmla="*/ 294 h 294"/>
              <a:gd name="T2" fmla="*/ 500 w 589"/>
              <a:gd name="T3" fmla="*/ 294 h 294"/>
              <a:gd name="T4" fmla="*/ 294 w 589"/>
              <a:gd name="T5" fmla="*/ 89 h 294"/>
              <a:gd name="T6" fmla="*/ 89 w 589"/>
              <a:gd name="T7" fmla="*/ 294 h 294"/>
              <a:gd name="T8" fmla="*/ 0 w 589"/>
              <a:gd name="T9" fmla="*/ 294 h 294"/>
              <a:gd name="T10" fmla="*/ 294 w 589"/>
              <a:gd name="T11" fmla="*/ 0 h 294"/>
              <a:gd name="T12" fmla="*/ 589 w 589"/>
              <a:gd name="T13" fmla="*/ 294 h 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89"/>
              <a:gd name="T22" fmla="*/ 0 h 294"/>
              <a:gd name="T23" fmla="*/ 589 w 589"/>
              <a:gd name="T24" fmla="*/ 294 h 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89" h="294">
                <a:moveTo>
                  <a:pt x="589" y="294"/>
                </a:moveTo>
                <a:cubicBezTo>
                  <a:pt x="500" y="294"/>
                  <a:pt x="500" y="294"/>
                  <a:pt x="500" y="294"/>
                </a:cubicBezTo>
                <a:cubicBezTo>
                  <a:pt x="500" y="181"/>
                  <a:pt x="408" y="89"/>
                  <a:pt x="294" y="89"/>
                </a:cubicBezTo>
                <a:cubicBezTo>
                  <a:pt x="181" y="89"/>
                  <a:pt x="89" y="181"/>
                  <a:pt x="89" y="294"/>
                </a:cubicBezTo>
                <a:cubicBezTo>
                  <a:pt x="0" y="294"/>
                  <a:pt x="0" y="294"/>
                  <a:pt x="0" y="294"/>
                </a:cubicBezTo>
                <a:cubicBezTo>
                  <a:pt x="0" y="132"/>
                  <a:pt x="132" y="0"/>
                  <a:pt x="294" y="0"/>
                </a:cubicBezTo>
                <a:cubicBezTo>
                  <a:pt x="457" y="0"/>
                  <a:pt x="589" y="132"/>
                  <a:pt x="589" y="294"/>
                </a:cubicBezTo>
                <a:close/>
              </a:path>
            </a:pathLst>
          </a:custGeom>
          <a:solidFill>
            <a:srgbClr val="FBC233"/>
          </a:solidFill>
          <a:ln>
            <a:noFill/>
          </a:ln>
        </p:spPr>
        <p:txBody>
          <a:bodyPr/>
          <a:lstStyle/>
          <a:p>
            <a:endParaRPr lang="zh-CN" altLang="zh-CN" sz="1599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宋体" pitchFamily="2" charset="-122"/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783558" y="4278405"/>
            <a:ext cx="7628080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TextBox 204"/>
          <p:cNvSpPr>
            <a:spLocks noChangeArrowheads="1"/>
          </p:cNvSpPr>
          <p:nvPr/>
        </p:nvSpPr>
        <p:spPr bwMode="auto">
          <a:xfrm>
            <a:off x="5771755" y="3169193"/>
            <a:ext cx="323744" cy="53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22" b="1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Arial" pitchFamily="34" charset="0"/>
              </a:rPr>
              <a:t>标题</a:t>
            </a:r>
          </a:p>
        </p:txBody>
      </p:sp>
      <p:sp>
        <p:nvSpPr>
          <p:cNvPr id="16" name="TextBox 205"/>
          <p:cNvSpPr>
            <a:spLocks noChangeArrowheads="1"/>
          </p:cNvSpPr>
          <p:nvPr/>
        </p:nvSpPr>
        <p:spPr bwMode="auto">
          <a:xfrm>
            <a:off x="6666812" y="3169193"/>
            <a:ext cx="280896" cy="53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22" b="1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Arial" pitchFamily="34" charset="0"/>
              </a:rPr>
              <a:t>标题</a:t>
            </a:r>
          </a:p>
        </p:txBody>
      </p:sp>
      <p:sp>
        <p:nvSpPr>
          <p:cNvPr id="17" name="TextBox 206"/>
          <p:cNvSpPr>
            <a:spLocks noChangeArrowheads="1"/>
          </p:cNvSpPr>
          <p:nvPr/>
        </p:nvSpPr>
        <p:spPr bwMode="auto">
          <a:xfrm>
            <a:off x="6224046" y="3169193"/>
            <a:ext cx="288830" cy="53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22" b="1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Arial" pitchFamily="34" charset="0"/>
              </a:rPr>
              <a:t>标题</a:t>
            </a:r>
          </a:p>
        </p:txBody>
      </p:sp>
      <p:sp>
        <p:nvSpPr>
          <p:cNvPr id="18" name="TextBox 207"/>
          <p:cNvSpPr>
            <a:spLocks noChangeArrowheads="1"/>
          </p:cNvSpPr>
          <p:nvPr/>
        </p:nvSpPr>
        <p:spPr bwMode="auto">
          <a:xfrm>
            <a:off x="5338513" y="3169193"/>
            <a:ext cx="288830" cy="53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22" b="1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Arial" pitchFamily="34" charset="0"/>
              </a:rPr>
              <a:t>标题</a:t>
            </a:r>
          </a:p>
        </p:txBody>
      </p:sp>
      <p:sp>
        <p:nvSpPr>
          <p:cNvPr id="19" name="TextBox 682"/>
          <p:cNvSpPr>
            <a:spLocks noChangeArrowheads="1"/>
          </p:cNvSpPr>
          <p:nvPr/>
        </p:nvSpPr>
        <p:spPr bwMode="auto">
          <a:xfrm>
            <a:off x="4318549" y="2012286"/>
            <a:ext cx="510075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999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</a:t>
            </a:r>
            <a:r>
              <a:rPr lang="en-US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1999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TextBox 682"/>
          <p:cNvSpPr>
            <a:spLocks noChangeArrowheads="1"/>
          </p:cNvSpPr>
          <p:nvPr/>
        </p:nvSpPr>
        <p:spPr bwMode="auto">
          <a:xfrm>
            <a:off x="4318549" y="1607607"/>
            <a:ext cx="510075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999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40</a:t>
            </a:r>
            <a:r>
              <a:rPr lang="en-US" sz="12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1999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TextBox 682"/>
          <p:cNvSpPr>
            <a:spLocks noChangeArrowheads="1"/>
          </p:cNvSpPr>
          <p:nvPr/>
        </p:nvSpPr>
        <p:spPr bwMode="auto">
          <a:xfrm>
            <a:off x="4318549" y="1188645"/>
            <a:ext cx="510075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999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60</a:t>
            </a:r>
            <a:r>
              <a:rPr lang="en-US" sz="12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1999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TextBox 682"/>
          <p:cNvSpPr>
            <a:spLocks noChangeArrowheads="1"/>
          </p:cNvSpPr>
          <p:nvPr/>
        </p:nvSpPr>
        <p:spPr bwMode="auto">
          <a:xfrm>
            <a:off x="4318549" y="760161"/>
            <a:ext cx="510075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999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80</a:t>
            </a:r>
            <a:r>
              <a:rPr lang="en-US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%</a:t>
            </a:r>
            <a:endParaRPr lang="zh-CN" altLang="en-US" sz="1999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3557" y="3552273"/>
            <a:ext cx="2739838" cy="66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22" b="1" dirty="0">
                <a:solidFill>
                  <a:srgbClr val="FFC63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ADD RELATED</a:t>
            </a:r>
          </a:p>
          <a:p>
            <a:r>
              <a:rPr lang="en-US" altLang="zh-CN" sz="2275" dirty="0">
                <a:solidFill>
                  <a:srgbClr val="FFC63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TITLE WORDS</a:t>
            </a:r>
            <a:endParaRPr lang="zh-CN" altLang="en-US" sz="2275" dirty="0">
              <a:solidFill>
                <a:srgbClr val="FFC633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8" name="Shape 4017"/>
          <p:cNvSpPr/>
          <p:nvPr/>
        </p:nvSpPr>
        <p:spPr>
          <a:xfrm>
            <a:off x="4332917" y="2725337"/>
            <a:ext cx="476583" cy="48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AD541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 sz="1299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4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33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2333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37" grpId="0"/>
      <p:bldP spid="38" grpId="0" animBg="1"/>
      <p:bldP spid="3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3657902" y="1616254"/>
            <a:ext cx="2039267" cy="2040854"/>
          </a:xfrm>
          <a:prstGeom prst="diamond">
            <a:avLst/>
          </a:prstGeom>
          <a:solidFill>
            <a:srgbClr val="FCA5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537903" y="1954280"/>
            <a:ext cx="1366389" cy="1364801"/>
          </a:xfrm>
          <a:prstGeom prst="diamond">
            <a:avLst/>
          </a:prstGeom>
          <a:solidFill>
            <a:srgbClr val="AD541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2045532" y="1954280"/>
            <a:ext cx="1364801" cy="1364801"/>
          </a:xfrm>
          <a:prstGeom prst="diamond">
            <a:avLst/>
          </a:prstGeom>
          <a:solidFill>
            <a:srgbClr val="C980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5733668" y="1954280"/>
            <a:ext cx="1364801" cy="1364801"/>
          </a:xfrm>
          <a:prstGeom prst="diamond">
            <a:avLst/>
          </a:prstGeom>
          <a:solidFill>
            <a:srgbClr val="FBC2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7239712" y="1954280"/>
            <a:ext cx="1366387" cy="1364801"/>
          </a:xfrm>
          <a:prstGeom prst="diamond">
            <a:avLst/>
          </a:prstGeom>
          <a:solidFill>
            <a:srgbClr val="AD541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713853" y="2800140"/>
            <a:ext cx="520529" cy="518941"/>
          </a:xfrm>
          <a:prstGeom prst="diamond">
            <a:avLst/>
          </a:prstGeom>
          <a:solidFill>
            <a:srgbClr val="AD541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3205613" y="1954279"/>
            <a:ext cx="520529" cy="520529"/>
          </a:xfrm>
          <a:prstGeom prst="diamond">
            <a:avLst/>
          </a:prstGeom>
          <a:solidFill>
            <a:srgbClr val="C980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5406750" y="2796966"/>
            <a:ext cx="520529" cy="518941"/>
          </a:xfrm>
          <a:prstGeom prst="diamond">
            <a:avLst/>
          </a:prstGeom>
          <a:solidFill>
            <a:srgbClr val="FBC2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6909619" y="1970150"/>
            <a:ext cx="520529" cy="520529"/>
          </a:xfrm>
          <a:prstGeom prst="diamond">
            <a:avLst/>
          </a:prstGeom>
          <a:solidFill>
            <a:srgbClr val="AD541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967974" y="2338328"/>
            <a:ext cx="590356" cy="534812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2535910" y="2374829"/>
            <a:ext cx="384048" cy="523703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265714" y="2330394"/>
            <a:ext cx="612573" cy="612573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6205003" y="2424024"/>
            <a:ext cx="422136" cy="426898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7715803" y="2439895"/>
            <a:ext cx="412615" cy="395158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80" kern="0">
              <a:solidFill>
                <a:srgbClr val="405C78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4" name="TextBox 72"/>
          <p:cNvSpPr txBox="1"/>
          <p:nvPr/>
        </p:nvSpPr>
        <p:spPr>
          <a:xfrm>
            <a:off x="523029" y="3657108"/>
            <a:ext cx="1016625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5" name="TextBox 73"/>
          <p:cNvSpPr txBox="1"/>
          <p:nvPr/>
        </p:nvSpPr>
        <p:spPr>
          <a:xfrm>
            <a:off x="523030" y="3941627"/>
            <a:ext cx="161781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8" name="TextBox 72"/>
          <p:cNvSpPr txBox="1"/>
          <p:nvPr/>
        </p:nvSpPr>
        <p:spPr>
          <a:xfrm>
            <a:off x="2138137" y="3657108"/>
            <a:ext cx="1016625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9" name="TextBox 73"/>
          <p:cNvSpPr txBox="1"/>
          <p:nvPr/>
        </p:nvSpPr>
        <p:spPr>
          <a:xfrm>
            <a:off x="2138137" y="3941627"/>
            <a:ext cx="161781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0" name="TextBox 72"/>
          <p:cNvSpPr txBox="1"/>
          <p:nvPr/>
        </p:nvSpPr>
        <p:spPr>
          <a:xfrm>
            <a:off x="3807796" y="3657108"/>
            <a:ext cx="1016625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1" name="TextBox 73"/>
          <p:cNvSpPr txBox="1"/>
          <p:nvPr/>
        </p:nvSpPr>
        <p:spPr>
          <a:xfrm>
            <a:off x="3807796" y="3941627"/>
            <a:ext cx="161781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TextBox 72"/>
          <p:cNvSpPr txBox="1"/>
          <p:nvPr/>
        </p:nvSpPr>
        <p:spPr>
          <a:xfrm>
            <a:off x="5413922" y="3657108"/>
            <a:ext cx="1016625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TextBox 73"/>
          <p:cNvSpPr txBox="1"/>
          <p:nvPr/>
        </p:nvSpPr>
        <p:spPr>
          <a:xfrm>
            <a:off x="5413923" y="3941627"/>
            <a:ext cx="161781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TextBox 72"/>
          <p:cNvSpPr txBox="1"/>
          <p:nvPr/>
        </p:nvSpPr>
        <p:spPr>
          <a:xfrm>
            <a:off x="7091509" y="3657108"/>
            <a:ext cx="1016625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5" name="TextBox 73"/>
          <p:cNvSpPr txBox="1"/>
          <p:nvPr/>
        </p:nvSpPr>
        <p:spPr>
          <a:xfrm>
            <a:off x="7091509" y="3941627"/>
            <a:ext cx="161781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27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36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7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46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8843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4" grpId="0"/>
      <p:bldP spid="3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 rot="5400000">
            <a:off x="3629410" y="1576290"/>
            <a:ext cx="1886309" cy="3483820"/>
            <a:chOff x="1331640" y="1707654"/>
            <a:chExt cx="1535281" cy="2835506"/>
          </a:xfrm>
          <a:solidFill>
            <a:srgbClr val="0170C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BC2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7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FCA5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C9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AD54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0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rgbClr val="FCA5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280">
                <a:solidFill>
                  <a:prstClr val="whit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45625" y="3414590"/>
            <a:ext cx="627558" cy="626754"/>
            <a:chOff x="988326" y="3199468"/>
            <a:chExt cx="2701948" cy="2698488"/>
          </a:xfrm>
          <a:solidFill>
            <a:srgbClr val="AD5410"/>
          </a:solidFill>
        </p:grpSpPr>
        <p:sp>
          <p:nvSpPr>
            <p:cNvPr id="28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29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rot="879137">
            <a:off x="2574459" y="2412894"/>
            <a:ext cx="627558" cy="626754"/>
            <a:chOff x="988326" y="3199468"/>
            <a:chExt cx="2701948" cy="2698488"/>
          </a:xfrm>
          <a:solidFill>
            <a:srgbClr val="C98033"/>
          </a:solidFill>
        </p:grpSpPr>
        <p:sp>
          <p:nvSpPr>
            <p:cNvPr id="49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50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rot="1832918">
            <a:off x="3461194" y="1772044"/>
            <a:ext cx="627558" cy="626754"/>
            <a:chOff x="988326" y="3199468"/>
            <a:chExt cx="2701948" cy="2698488"/>
          </a:xfrm>
          <a:solidFill>
            <a:srgbClr val="FCA52C"/>
          </a:solidFill>
        </p:grpSpPr>
        <p:sp>
          <p:nvSpPr>
            <p:cNvPr id="52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53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5922417">
            <a:off x="5036764" y="1748790"/>
            <a:ext cx="627558" cy="626754"/>
            <a:chOff x="988326" y="3199468"/>
            <a:chExt cx="2701948" cy="2698488"/>
          </a:xfrm>
          <a:solidFill>
            <a:srgbClr val="FBC233"/>
          </a:solidFill>
        </p:grpSpPr>
        <p:sp>
          <p:nvSpPr>
            <p:cNvPr id="62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63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rot="6279137">
            <a:off x="5986588" y="2412894"/>
            <a:ext cx="627558" cy="626754"/>
            <a:chOff x="988326" y="3199468"/>
            <a:chExt cx="2701948" cy="2698488"/>
          </a:xfrm>
          <a:solidFill>
            <a:srgbClr val="AD5410"/>
          </a:solidFill>
        </p:grpSpPr>
        <p:sp>
          <p:nvSpPr>
            <p:cNvPr id="60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61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 rot="7821347">
            <a:off x="6569346" y="3414590"/>
            <a:ext cx="627558" cy="626754"/>
            <a:chOff x="988326" y="3199468"/>
            <a:chExt cx="2701948" cy="2698488"/>
          </a:xfrm>
          <a:solidFill>
            <a:srgbClr val="C98033"/>
          </a:solidFill>
        </p:grpSpPr>
        <p:sp>
          <p:nvSpPr>
            <p:cNvPr id="58" name="Freeform 67"/>
            <p:cNvSpPr>
              <a:spLocks/>
            </p:cNvSpPr>
            <p:nvPr/>
          </p:nvSpPr>
          <p:spPr bwMode="auto">
            <a:xfrm rot="15220322" flipH="1">
              <a:off x="990056" y="3197738"/>
              <a:ext cx="2698488" cy="2701948"/>
            </a:xfrm>
            <a:custGeom>
              <a:avLst/>
              <a:gdLst>
                <a:gd name="T0" fmla="*/ 657 w 657"/>
                <a:gd name="T1" fmla="*/ 329 h 658"/>
                <a:gd name="T2" fmla="*/ 657 w 657"/>
                <a:gd name="T3" fmla="*/ 658 h 658"/>
                <a:gd name="T4" fmla="*/ 329 w 657"/>
                <a:gd name="T5" fmla="*/ 658 h 658"/>
                <a:gd name="T6" fmla="*/ 0 w 657"/>
                <a:gd name="T7" fmla="*/ 329 h 658"/>
                <a:gd name="T8" fmla="*/ 329 w 657"/>
                <a:gd name="T9" fmla="*/ 0 h 658"/>
                <a:gd name="T10" fmla="*/ 657 w 657"/>
                <a:gd name="T11" fmla="*/ 32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658">
                  <a:moveTo>
                    <a:pt x="657" y="329"/>
                  </a:moveTo>
                  <a:cubicBezTo>
                    <a:pt x="657" y="419"/>
                    <a:pt x="657" y="658"/>
                    <a:pt x="657" y="658"/>
                  </a:cubicBezTo>
                  <a:cubicBezTo>
                    <a:pt x="657" y="658"/>
                    <a:pt x="420" y="658"/>
                    <a:pt x="329" y="658"/>
                  </a:cubicBezTo>
                  <a:cubicBezTo>
                    <a:pt x="147" y="658"/>
                    <a:pt x="0" y="511"/>
                    <a:pt x="0" y="329"/>
                  </a:cubicBezTo>
                  <a:cubicBezTo>
                    <a:pt x="0" y="148"/>
                    <a:pt x="147" y="0"/>
                    <a:pt x="329" y="0"/>
                  </a:cubicBezTo>
                  <a:cubicBezTo>
                    <a:pt x="510" y="0"/>
                    <a:pt x="657" y="148"/>
                    <a:pt x="657" y="329"/>
                  </a:cubicBezTo>
                  <a:close/>
                </a:path>
              </a:pathLst>
            </a:custGeom>
            <a:grpFill/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  <p:sp>
          <p:nvSpPr>
            <p:cNvPr id="59" name="Freeform 72"/>
            <p:cNvSpPr>
              <a:spLocks/>
            </p:cNvSpPr>
            <p:nvPr/>
          </p:nvSpPr>
          <p:spPr bwMode="auto">
            <a:xfrm rot="15220322" flipH="1">
              <a:off x="1379978" y="3588101"/>
              <a:ext cx="1918645" cy="1921222"/>
            </a:xfrm>
            <a:custGeom>
              <a:avLst/>
              <a:gdLst>
                <a:gd name="T0" fmla="*/ 627 w 627"/>
                <a:gd name="T1" fmla="*/ 314 h 628"/>
                <a:gd name="T2" fmla="*/ 627 w 627"/>
                <a:gd name="T3" fmla="*/ 628 h 628"/>
                <a:gd name="T4" fmla="*/ 313 w 627"/>
                <a:gd name="T5" fmla="*/ 628 h 628"/>
                <a:gd name="T6" fmla="*/ 0 w 627"/>
                <a:gd name="T7" fmla="*/ 314 h 628"/>
                <a:gd name="T8" fmla="*/ 313 w 627"/>
                <a:gd name="T9" fmla="*/ 0 h 628"/>
                <a:gd name="T10" fmla="*/ 627 w 627"/>
                <a:gd name="T11" fmla="*/ 314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7" h="628">
                  <a:moveTo>
                    <a:pt x="627" y="314"/>
                  </a:moveTo>
                  <a:cubicBezTo>
                    <a:pt x="627" y="400"/>
                    <a:pt x="627" y="628"/>
                    <a:pt x="627" y="628"/>
                  </a:cubicBezTo>
                  <a:cubicBezTo>
                    <a:pt x="627" y="628"/>
                    <a:pt x="401" y="628"/>
                    <a:pt x="313" y="628"/>
                  </a:cubicBezTo>
                  <a:cubicBezTo>
                    <a:pt x="140" y="628"/>
                    <a:pt x="0" y="487"/>
                    <a:pt x="0" y="314"/>
                  </a:cubicBezTo>
                  <a:cubicBezTo>
                    <a:pt x="0" y="141"/>
                    <a:pt x="140" y="0"/>
                    <a:pt x="313" y="0"/>
                  </a:cubicBezTo>
                  <a:cubicBezTo>
                    <a:pt x="487" y="0"/>
                    <a:pt x="627" y="141"/>
                    <a:pt x="627" y="314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53" tIns="34277" rIns="68553" bIns="342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529">
                <a:lnSpc>
                  <a:spcPct val="130000"/>
                </a:lnSpc>
              </a:pPr>
              <a:endParaRPr lang="zh-CN" altLang="en-US" sz="1012" kern="0">
                <a:solidFill>
                  <a:sysClr val="window" lastClr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+mn-lt"/>
              </a:endParaRPr>
            </a:p>
          </p:txBody>
        </p:sp>
      </p:grpSp>
      <p:sp>
        <p:nvSpPr>
          <p:cNvPr id="44" name="TextBox 20"/>
          <p:cNvSpPr txBox="1"/>
          <p:nvPr/>
        </p:nvSpPr>
        <p:spPr bwMode="auto">
          <a:xfrm>
            <a:off x="80680" y="3821373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5" name="TextBox 19"/>
          <p:cNvSpPr txBox="1">
            <a:spLocks noChangeArrowheads="1"/>
          </p:cNvSpPr>
          <p:nvPr/>
        </p:nvSpPr>
        <p:spPr bwMode="auto">
          <a:xfrm>
            <a:off x="80680" y="3589828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6" name="TextBox 20"/>
          <p:cNvSpPr txBox="1"/>
          <p:nvPr/>
        </p:nvSpPr>
        <p:spPr bwMode="auto">
          <a:xfrm>
            <a:off x="486996" y="2582108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7" name="TextBox 19"/>
          <p:cNvSpPr txBox="1">
            <a:spLocks noChangeArrowheads="1"/>
          </p:cNvSpPr>
          <p:nvPr/>
        </p:nvSpPr>
        <p:spPr bwMode="auto">
          <a:xfrm>
            <a:off x="486996" y="2350563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4" name="TextBox 20"/>
          <p:cNvSpPr txBox="1"/>
          <p:nvPr/>
        </p:nvSpPr>
        <p:spPr bwMode="auto">
          <a:xfrm>
            <a:off x="1512945" y="1617106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2" name="TextBox 19"/>
          <p:cNvSpPr txBox="1">
            <a:spLocks noChangeArrowheads="1"/>
          </p:cNvSpPr>
          <p:nvPr/>
        </p:nvSpPr>
        <p:spPr bwMode="auto">
          <a:xfrm>
            <a:off x="1512946" y="1385562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3" name="TextBox 20"/>
          <p:cNvSpPr txBox="1"/>
          <p:nvPr/>
        </p:nvSpPr>
        <p:spPr bwMode="auto">
          <a:xfrm>
            <a:off x="5995230" y="1617106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4" name="TextBox 19"/>
          <p:cNvSpPr txBox="1">
            <a:spLocks noChangeArrowheads="1"/>
          </p:cNvSpPr>
          <p:nvPr/>
        </p:nvSpPr>
        <p:spPr bwMode="auto">
          <a:xfrm>
            <a:off x="5995230" y="1385562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5" name="TextBox 20"/>
          <p:cNvSpPr txBox="1"/>
          <p:nvPr/>
        </p:nvSpPr>
        <p:spPr bwMode="auto">
          <a:xfrm>
            <a:off x="7031337" y="2693846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6" name="TextBox 19"/>
          <p:cNvSpPr txBox="1">
            <a:spLocks noChangeArrowheads="1"/>
          </p:cNvSpPr>
          <p:nvPr/>
        </p:nvSpPr>
        <p:spPr bwMode="auto">
          <a:xfrm>
            <a:off x="7031337" y="2462301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7" name="TextBox 20"/>
          <p:cNvSpPr txBox="1"/>
          <p:nvPr/>
        </p:nvSpPr>
        <p:spPr bwMode="auto">
          <a:xfrm>
            <a:off x="7254811" y="3821374"/>
            <a:ext cx="1763425" cy="542569"/>
          </a:xfrm>
          <a:prstGeom prst="rect">
            <a:avLst/>
          </a:prstGeom>
          <a:noFill/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8" name="TextBox 19"/>
          <p:cNvSpPr txBox="1">
            <a:spLocks noChangeArrowheads="1"/>
          </p:cNvSpPr>
          <p:nvPr/>
        </p:nvSpPr>
        <p:spPr bwMode="auto">
          <a:xfrm>
            <a:off x="7254811" y="3589829"/>
            <a:ext cx="1763425" cy="31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65" tIns="46633" rIns="93265" bIns="4663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422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YOUR TITLE</a:t>
            </a:r>
            <a:endParaRPr lang="zh-CN" altLang="en-US" sz="1422" dirty="0">
              <a:solidFill>
                <a:schemeClr val="tx1">
                  <a:lumMod val="65000"/>
                  <a:lumOff val="3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05" y="189394"/>
            <a:ext cx="9155100" cy="4959450"/>
            <a:chOff x="794" y="265448"/>
            <a:chExt cx="12877006" cy="6975660"/>
          </a:xfrm>
        </p:grpSpPr>
        <p:grpSp>
          <p:nvGrpSpPr>
            <p:cNvPr id="39" name="Group 28"/>
            <p:cNvGrpSpPr>
              <a:grpSpLocks/>
            </p:cNvGrpSpPr>
            <p:nvPr/>
          </p:nvGrpSpPr>
          <p:grpSpPr bwMode="auto">
            <a:xfrm>
              <a:off x="794" y="265448"/>
              <a:ext cx="455358" cy="607144"/>
              <a:chOff x="0" y="0"/>
              <a:chExt cx="204" cy="318"/>
            </a:xfrm>
          </p:grpSpPr>
          <p:sp>
            <p:nvSpPr>
              <p:cNvPr id="66" name="Rectangle 29"/>
              <p:cNvSpPr>
                <a:spLocks noChangeArrowheads="1"/>
              </p:cNvSpPr>
              <p:nvPr/>
            </p:nvSpPr>
            <p:spPr bwMode="auto">
              <a:xfrm>
                <a:off x="158" y="0"/>
                <a:ext cx="46" cy="318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7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8" cy="318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468935" y="7195389"/>
              <a:ext cx="10408865" cy="45719"/>
              <a:chOff x="2650856" y="7186888"/>
              <a:chExt cx="10209035" cy="4576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4701112" y="7186888"/>
                <a:ext cx="2008010" cy="45762"/>
              </a:xfrm>
              <a:prstGeom prst="rect">
                <a:avLst/>
              </a:prstGeom>
              <a:solidFill>
                <a:srgbClr val="C98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751368" y="7186888"/>
                <a:ext cx="2008010" cy="45762"/>
              </a:xfrm>
              <a:prstGeom prst="rect">
                <a:avLst/>
              </a:prstGeom>
              <a:solidFill>
                <a:srgbClr val="FCA5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801624" y="7186888"/>
                <a:ext cx="2008010" cy="45762"/>
              </a:xfrm>
              <a:prstGeom prst="rect">
                <a:avLst/>
              </a:prstGeom>
              <a:solidFill>
                <a:srgbClr val="FF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851881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2650856" y="7186888"/>
                <a:ext cx="2008010" cy="45762"/>
              </a:xfrm>
              <a:prstGeom prst="rect">
                <a:avLst/>
              </a:prstGeom>
              <a:solidFill>
                <a:srgbClr val="AD54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68" name="Rectangle 60"/>
          <p:cNvSpPr>
            <a:spLocks noChangeArrowheads="1"/>
          </p:cNvSpPr>
          <p:nvPr/>
        </p:nvSpPr>
        <p:spPr bwMode="auto">
          <a:xfrm>
            <a:off x="400120" y="262992"/>
            <a:ext cx="1347611" cy="3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22" b="1" dirty="0">
                <a:solidFill>
                  <a:srgbClr val="AD541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6221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54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23614"/>
            <a:ext cx="9133160" cy="52103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矩形 21"/>
          <p:cNvSpPr/>
          <p:nvPr/>
        </p:nvSpPr>
        <p:spPr>
          <a:xfrm>
            <a:off x="0" y="1624038"/>
            <a:ext cx="9252520" cy="15237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72578" y="1787338"/>
            <a:ext cx="4209684" cy="1197175"/>
            <a:chOff x="107504" y="1347614"/>
            <a:chExt cx="4209684" cy="1197175"/>
          </a:xfrm>
        </p:grpSpPr>
        <p:grpSp>
          <p:nvGrpSpPr>
            <p:cNvPr id="5" name="组合 4"/>
            <p:cNvGrpSpPr/>
            <p:nvPr/>
          </p:nvGrpSpPr>
          <p:grpSpPr>
            <a:xfrm>
              <a:off x="150181" y="1347614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6" name="TextBox 12"/>
            <p:cNvSpPr txBox="1"/>
            <p:nvPr/>
          </p:nvSpPr>
          <p:spPr>
            <a:xfrm>
              <a:off x="107504" y="1606608"/>
              <a:ext cx="125735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谢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58293" y="1347614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8" name="TextBox 16"/>
            <p:cNvSpPr txBox="1"/>
            <p:nvPr/>
          </p:nvSpPr>
          <p:spPr>
            <a:xfrm>
              <a:off x="1115616" y="1606608"/>
              <a:ext cx="125735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谢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094396" y="1347614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0" name="TextBox 20"/>
            <p:cNvSpPr txBox="1"/>
            <p:nvPr/>
          </p:nvSpPr>
          <p:spPr>
            <a:xfrm>
              <a:off x="2051720" y="1606608"/>
              <a:ext cx="125735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观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102509" y="1347614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2" name="TextBox 24"/>
            <p:cNvSpPr txBox="1"/>
            <p:nvPr/>
          </p:nvSpPr>
          <p:spPr>
            <a:xfrm>
              <a:off x="3059832" y="1606608"/>
              <a:ext cx="125735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271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黄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2567</Words>
  <Application>Microsoft Office PowerPoint</Application>
  <PresentationFormat>全屏显示(16:9)</PresentationFormat>
  <Paragraphs>278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字魂36号-正文宋楷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113-9</dc:title>
  <dc:creator>wen</dc:creator>
  <cp:lastModifiedBy>Administrator</cp:lastModifiedBy>
  <cp:revision>68</cp:revision>
  <dcterms:created xsi:type="dcterms:W3CDTF">2015-09-13T11:28:16Z</dcterms:created>
  <dcterms:modified xsi:type="dcterms:W3CDTF">2019-05-21T22:55:29Z</dcterms:modified>
</cp:coreProperties>
</file>